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1" r:id="rId2"/>
    <p:sldId id="258" r:id="rId3"/>
    <p:sldId id="282" r:id="rId4"/>
    <p:sldId id="261" r:id="rId5"/>
    <p:sldId id="268" r:id="rId6"/>
    <p:sldId id="273" r:id="rId7"/>
    <p:sldId id="274" r:id="rId8"/>
    <p:sldId id="275" r:id="rId9"/>
    <p:sldId id="280" r:id="rId10"/>
    <p:sldId id="283" r:id="rId11"/>
    <p:sldId id="279" r:id="rId12"/>
    <p:sldId id="272"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69" d="100"/>
          <a:sy n="69" d="100"/>
        </p:scale>
        <p:origin x="-1196"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pitchFamily="34" charset="0"/>
              </a:defRPr>
            </a:lvl1pPr>
          </a:lstStyle>
          <a:p>
            <a:pPr>
              <a:defRPr/>
            </a:pPr>
            <a:fld id="{D1637373-9CEC-4F9B-A691-172A3BE927F6}" type="datetimeFigureOut">
              <a:rPr lang="en-US"/>
              <a:pPr>
                <a:defRPr/>
              </a:pPr>
              <a:t>4/30/2022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atin typeface="Arial" pitchFamily="34" charset="0"/>
              </a:defRPr>
            </a:lvl1pPr>
          </a:lstStyle>
          <a:p>
            <a:pPr>
              <a:defRPr/>
            </a:pPr>
            <a:fld id="{F8D02D33-AD4E-40A0-A74F-5A2E456DAE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DE34BCE-B716-4A78-8ABB-B26E7A8FA4D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2A1F5B-F3B5-4140-BC98-DB262FFC5D8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35E933-FC50-4041-9C36-2A61084FDD6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CDA32C-C707-42BD-9912-D47AA04B90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AD88AC-80C9-42B4-9DAA-2475A02E6AA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9CF838-2609-4AC5-8058-C2945061E5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6EF11CA-4DCE-4EB5-B535-7485D2B170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7383C3F-85E8-4262-AA12-014AF92E96F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73EFCC-8B13-4615-8193-6F0282BF2CB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2E06F2-2181-453D-B17F-56577CD11F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A178F-8E02-4868-AA2D-858C6D22538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CBE341C-D811-4835-B7AE-00272936B15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a:t>
            </a:r>
            <a:r>
              <a:rPr lang="lv-LV" sz="2000" dirty="0" smtClean="0"/>
              <a:t>.mai.2022.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B7587E-952A-406C-8F28-9C135803A14C}" type="slidenum">
              <a:rPr lang="lv-LV" smtClean="0"/>
              <a:pPr/>
              <a:t>1</a:t>
            </a:fld>
            <a:endParaRPr lang="lv-LV" smtClean="0"/>
          </a:p>
        </p:txBody>
      </p:sp>
      <p:pic>
        <p:nvPicPr>
          <p:cNvPr id="4104" name="Picture 8" descr="http://4.bp.blogspot.com/-ZZMJmRd5sOA/TtQVZphzy6I/AAAAAAAAAQY/TzK6HO1Dd1o/s1600/ontheshore.jpg"/>
          <p:cNvPicPr>
            <a:picLocks noChangeAspect="1" noChangeArrowheads="1"/>
          </p:cNvPicPr>
          <p:nvPr/>
        </p:nvPicPr>
        <p:blipFill>
          <a:blip r:embed="rId3" cstate="print"/>
          <a:srcRect/>
          <a:stretch>
            <a:fillRect/>
          </a:stretch>
        </p:blipFill>
        <p:spPr bwMode="auto">
          <a:xfrm>
            <a:off x="357158" y="1142984"/>
            <a:ext cx="8501122" cy="54650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70" name="Picture 6" descr="http://www.italymag.co.uk/sites/mainfiles/crocifissionepietro.jpg"/>
          <p:cNvPicPr>
            <a:picLocks noChangeAspect="1" noChangeArrowheads="1"/>
          </p:cNvPicPr>
          <p:nvPr/>
        </p:nvPicPr>
        <p:blipFill>
          <a:blip r:embed="rId2" cstate="print"/>
          <a:srcRect/>
          <a:stretch>
            <a:fillRect/>
          </a:stretch>
        </p:blipFill>
        <p:spPr bwMode="auto">
          <a:xfrm>
            <a:off x="1428728" y="3500438"/>
            <a:ext cx="6572296" cy="3357562"/>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700" i="1" smtClean="0"/>
              <a:t>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
        <p:nvSpPr>
          <p:cNvPr id="7" name="Rectangle 6"/>
          <p:cNvSpPr>
            <a:spLocks noChangeArrowheads="1"/>
          </p:cNvSpPr>
          <p:nvPr/>
        </p:nvSpPr>
        <p:spPr bwMode="auto">
          <a:xfrm>
            <a:off x="0" y="1617663"/>
            <a:ext cx="9144000" cy="2324100"/>
          </a:xfrm>
          <a:prstGeom prst="rect">
            <a:avLst/>
          </a:prstGeom>
          <a:noFill/>
          <a:ln w="9525">
            <a:noFill/>
            <a:miter lim="800000"/>
            <a:headEnd/>
            <a:tailEnd/>
          </a:ln>
        </p:spPr>
        <p:txBody>
          <a:bodyPr>
            <a:spAutoFit/>
          </a:bodyPr>
          <a:lstStyle/>
          <a:p>
            <a:pPr>
              <a:lnSpc>
                <a:spcPts val="2900"/>
              </a:lnSpc>
              <a:buFontTx/>
              <a:buChar char="•"/>
            </a:pPr>
            <a:r>
              <a:rPr lang="lv-LV" sz="2800" b="1"/>
              <a:t>Jēzus </a:t>
            </a:r>
            <a:r>
              <a:rPr lang="lv-LV" sz="2800"/>
              <a:t>savā dievišķībā rāda skatu </a:t>
            </a:r>
            <a:r>
              <a:rPr lang="lv-LV" sz="2800" b="1"/>
              <a:t>Pētera nākotnē</a:t>
            </a:r>
            <a:r>
              <a:rPr lang="lv-LV" sz="2800"/>
              <a:t>, ka jauns </a:t>
            </a:r>
            <a:r>
              <a:rPr lang="lv-LV" sz="2800" b="1"/>
              <a:t>būdams</a:t>
            </a:r>
            <a:r>
              <a:rPr lang="lv-LV" sz="2800"/>
              <a:t> viņš </a:t>
            </a:r>
            <a:r>
              <a:rPr lang="lv-LV" sz="2800" b="1"/>
              <a:t>pats</a:t>
            </a:r>
            <a:r>
              <a:rPr lang="lv-LV" sz="2800"/>
              <a:t> varēja visu </a:t>
            </a:r>
            <a:r>
              <a:rPr lang="lv-LV" sz="2800" b="1"/>
              <a:t>noteikt</a:t>
            </a:r>
            <a:r>
              <a:rPr lang="lv-LV" sz="2800"/>
              <a:t>, bet tagad </a:t>
            </a:r>
            <a:r>
              <a:rPr lang="lv-LV" sz="2800" b="1"/>
              <a:t>Pēteris jāiet tur</a:t>
            </a:r>
            <a:r>
              <a:rPr lang="lv-LV" sz="2800"/>
              <a:t>, kur </a:t>
            </a:r>
            <a:r>
              <a:rPr lang="lv-LV" sz="2800" b="1"/>
              <a:t>Jēzus grib</a:t>
            </a:r>
            <a:r>
              <a:rPr lang="lv-LV" sz="2800"/>
              <a:t>, un rāda arī </a:t>
            </a:r>
            <a:r>
              <a:rPr lang="lv-LV" sz="2800" b="1"/>
              <a:t>ko tas </a:t>
            </a:r>
            <a:r>
              <a:rPr lang="lv-LV" sz="2800"/>
              <a:t>viņam “</a:t>
            </a:r>
            <a:r>
              <a:rPr lang="lv-LV" sz="2800" b="1" i="1"/>
              <a:t>maksās</a:t>
            </a:r>
            <a:r>
              <a:rPr lang="lv-LV" sz="2800"/>
              <a:t>”: </a:t>
            </a:r>
            <a:r>
              <a:rPr lang="lv-LV" sz="2800" b="1"/>
              <a:t>Pēteri piesitīs krustā</a:t>
            </a:r>
            <a:r>
              <a:rPr lang="lv-LV" sz="2800"/>
              <a:t> kā Jēzu, bet viņš </a:t>
            </a:r>
            <a:r>
              <a:rPr lang="lv-LV" sz="2800" b="1"/>
              <a:t>pats sacīs</a:t>
            </a:r>
            <a:r>
              <a:rPr lang="lv-LV" sz="2800"/>
              <a:t>, ka </a:t>
            </a:r>
            <a:r>
              <a:rPr lang="lv-LV" sz="2800" b="1"/>
              <a:t>nav cienīgs </a:t>
            </a:r>
            <a:r>
              <a:rPr lang="lv-LV" sz="2800"/>
              <a:t>tādas pašas nāves, tāpēc viņu </a:t>
            </a:r>
            <a:r>
              <a:rPr lang="lv-LV" sz="2800" b="1"/>
              <a:t>piesitīs krustā kājām gaisā</a:t>
            </a:r>
            <a:r>
              <a:rPr lang="lv-LV" sz="2800"/>
              <a:t>.</a:t>
            </a:r>
          </a:p>
        </p:txBody>
      </p:sp>
      <p:sp>
        <p:nvSpPr>
          <p:cNvPr id="11269" name="Slide Number Placeholder 3"/>
          <p:cNvSpPr>
            <a:spLocks noGrp="1"/>
          </p:cNvSpPr>
          <p:nvPr>
            <p:ph type="sldNum" sz="quarter" idx="12"/>
          </p:nvPr>
        </p:nvSpPr>
        <p:spPr>
          <a:noFill/>
        </p:spPr>
        <p:txBody>
          <a:bodyPr/>
          <a:lstStyle/>
          <a:p>
            <a:fld id="{F3B9A31D-0081-49D0-AABF-644841C9AFE7}"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9144000" cy="3170238"/>
          </a:xfrm>
          <a:prstGeom prst="rect">
            <a:avLst/>
          </a:prstGeom>
          <a:noFill/>
          <a:ln w="9525">
            <a:noFill/>
            <a:miter lim="800000"/>
            <a:headEnd/>
            <a:tailEnd/>
          </a:ln>
        </p:spPr>
        <p:txBody>
          <a:bodyPr>
            <a:spAutoFit/>
          </a:bodyPr>
          <a:lstStyle/>
          <a:p>
            <a:pPr>
              <a:lnSpc>
                <a:spcPts val="3000"/>
              </a:lnSpc>
              <a:buFontTx/>
              <a:buChar char="•"/>
            </a:pPr>
            <a:r>
              <a:rPr lang="lv-LV" sz="2800" b="1"/>
              <a:t>Jēzum</a:t>
            </a:r>
            <a:r>
              <a:rPr lang="lv-LV" sz="2800"/>
              <a:t> ir </a:t>
            </a:r>
            <a:r>
              <a:rPr lang="lv-LV" sz="2800" b="1"/>
              <a:t>svarīgi</a:t>
            </a:r>
            <a:r>
              <a:rPr lang="lv-LV" sz="2800"/>
              <a:t>, kas </a:t>
            </a:r>
            <a:r>
              <a:rPr lang="lv-LV" sz="2800" b="1"/>
              <a:t>tālāk</a:t>
            </a:r>
            <a:r>
              <a:rPr lang="lv-LV" sz="2800"/>
              <a:t> </a:t>
            </a:r>
            <a:r>
              <a:rPr lang="lv-LV" sz="2800" b="1"/>
              <a:t>notiks</a:t>
            </a:r>
            <a:r>
              <a:rPr lang="lv-LV" sz="2800"/>
              <a:t> ar </a:t>
            </a:r>
            <a:r>
              <a:rPr lang="lv-LV" sz="2800" b="1"/>
              <a:t>mācekļiem</a:t>
            </a:r>
            <a:r>
              <a:rPr lang="lv-LV" sz="2800"/>
              <a:t>, lai viņi arī pēc Viņa </a:t>
            </a:r>
            <a:r>
              <a:rPr lang="lv-LV" sz="2800" b="1"/>
              <a:t>atgriešanās</a:t>
            </a:r>
            <a:r>
              <a:rPr lang="lv-LV" sz="2800"/>
              <a:t> pie </a:t>
            </a:r>
            <a:r>
              <a:rPr lang="lv-LV" sz="2800" b="1"/>
              <a:t>Tēva</a:t>
            </a:r>
            <a:r>
              <a:rPr lang="lv-LV" sz="2800"/>
              <a:t>, </a:t>
            </a:r>
            <a:r>
              <a:rPr lang="lv-LV" sz="2800" b="1"/>
              <a:t>turpinātu</a:t>
            </a:r>
            <a:r>
              <a:rPr lang="lv-LV" sz="2800"/>
              <a:t> </a:t>
            </a:r>
            <a:r>
              <a:rPr lang="lv-LV" sz="2800" b="1"/>
              <a:t>dzīvot</a:t>
            </a:r>
            <a:r>
              <a:rPr lang="lv-LV" sz="2800"/>
              <a:t> pilnvērtīgu </a:t>
            </a:r>
            <a:r>
              <a:rPr lang="lv-LV" sz="2800" b="1"/>
              <a:t>mācekļa dzīvi</a:t>
            </a:r>
            <a:r>
              <a:rPr lang="lv-LV" sz="2800"/>
              <a:t>.</a:t>
            </a:r>
          </a:p>
          <a:p>
            <a:pPr>
              <a:lnSpc>
                <a:spcPts val="3000"/>
              </a:lnSpc>
              <a:buFontTx/>
              <a:buChar char="•"/>
            </a:pPr>
            <a:r>
              <a:rPr lang="lv-LV" sz="2800"/>
              <a:t>Tāpēc Jēzus </a:t>
            </a:r>
            <a:r>
              <a:rPr lang="lv-LV" sz="2800" b="1"/>
              <a:t>nāk</a:t>
            </a:r>
            <a:r>
              <a:rPr lang="lv-LV" sz="2800"/>
              <a:t> rāda, ka </a:t>
            </a:r>
            <a:r>
              <a:rPr lang="lv-LV" sz="2800" b="1"/>
              <a:t>nekas nav beidzies</a:t>
            </a:r>
            <a:r>
              <a:rPr lang="lv-LV" sz="2800"/>
              <a:t>, Viņš </a:t>
            </a:r>
            <a:r>
              <a:rPr lang="lv-LV" sz="2800" b="1"/>
              <a:t>atkārto</a:t>
            </a:r>
            <a:r>
              <a:rPr lang="lv-LV" sz="2800"/>
              <a:t> viņu </a:t>
            </a:r>
            <a:r>
              <a:rPr lang="lv-LV" sz="2800" b="1"/>
              <a:t>aicinājumu</a:t>
            </a:r>
            <a:r>
              <a:rPr lang="lv-LV" sz="2800"/>
              <a:t> un rāda </a:t>
            </a:r>
            <a:r>
              <a:rPr lang="lv-LV" sz="2800" b="1"/>
              <a:t>turpmāko virzienu</a:t>
            </a:r>
            <a:r>
              <a:rPr lang="lv-LV" sz="2800"/>
              <a:t>.</a:t>
            </a:r>
          </a:p>
          <a:p>
            <a:pPr>
              <a:lnSpc>
                <a:spcPts val="3000"/>
              </a:lnSpc>
              <a:buFontTx/>
              <a:buChar char="•"/>
            </a:pPr>
            <a:r>
              <a:rPr lang="lv-LV" sz="2800" b="1"/>
              <a:t>Jēzum katrs</a:t>
            </a:r>
            <a:r>
              <a:rPr lang="lv-LV" sz="2800"/>
              <a:t> draudzē ir </a:t>
            </a:r>
            <a:r>
              <a:rPr lang="lv-LV" sz="2800" b="1"/>
              <a:t>svarīgs</a:t>
            </a:r>
            <a:r>
              <a:rPr lang="lv-LV" sz="2800"/>
              <a:t>, katru </a:t>
            </a:r>
            <a:r>
              <a:rPr lang="lv-LV" sz="2800" b="1"/>
              <a:t>Viņš paceļ </a:t>
            </a:r>
            <a:r>
              <a:rPr lang="lv-LV" sz="2800"/>
              <a:t>un </a:t>
            </a:r>
            <a:r>
              <a:rPr lang="lv-LV" sz="2800" b="1"/>
              <a:t>stiprina</a:t>
            </a:r>
            <a:r>
              <a:rPr lang="lv-LV" sz="2800"/>
              <a:t> kā </a:t>
            </a:r>
            <a:r>
              <a:rPr lang="lv-LV" sz="2800" b="1"/>
              <a:t>Pēteri</a:t>
            </a:r>
            <a:r>
              <a:rPr lang="lv-LV" sz="2800"/>
              <a:t>, ja tam </a:t>
            </a:r>
            <a:r>
              <a:rPr lang="lv-LV" sz="2800" b="1"/>
              <a:t>ļaujas</a:t>
            </a:r>
            <a:r>
              <a:rPr lang="lv-LV" sz="2800"/>
              <a:t> un </a:t>
            </a:r>
            <a:r>
              <a:rPr lang="lv-LV" sz="2800" b="1"/>
              <a:t>grib vest </a:t>
            </a:r>
            <a:r>
              <a:rPr lang="lv-LV" sz="2800"/>
              <a:t>uz </a:t>
            </a:r>
            <a:r>
              <a:rPr lang="lv-LV" sz="2800" b="1"/>
              <a:t>jēgpilnu</a:t>
            </a:r>
            <a:r>
              <a:rPr lang="lv-LV" sz="2800"/>
              <a:t> un </a:t>
            </a:r>
            <a:r>
              <a:rPr lang="lv-LV" sz="2800" b="1"/>
              <a:t>piepildītu dzīvi</a:t>
            </a:r>
            <a:r>
              <a:rPr lang="lv-LV" sz="2800"/>
              <a:t>. Āmen</a:t>
            </a:r>
          </a:p>
        </p:txBody>
      </p:sp>
      <p:sp>
        <p:nvSpPr>
          <p:cNvPr id="12292" name="Slide Number Placeholder 3"/>
          <p:cNvSpPr>
            <a:spLocks noGrp="1"/>
          </p:cNvSpPr>
          <p:nvPr>
            <p:ph type="sldNum" sz="quarter" idx="12"/>
          </p:nvPr>
        </p:nvSpPr>
        <p:spPr>
          <a:noFill/>
        </p:spPr>
        <p:txBody>
          <a:bodyPr/>
          <a:lstStyle/>
          <a:p>
            <a:fld id="{28525BC1-BF26-465B-ADEA-3A17B579CF79}" type="slidenum">
              <a:rPr lang="lv-LV" smtClean="0"/>
              <a:pPr/>
              <a:t>11</a:t>
            </a:fld>
            <a:endParaRPr lang="lv-LV" smtClean="0"/>
          </a:p>
        </p:txBody>
      </p:sp>
      <p:pic>
        <p:nvPicPr>
          <p:cNvPr id="13318" name="Picture 6" descr="http://4.bp.blogspot.com/_coiqgshAu1Q/S8jSotGz58I/AAAAAAAAIfQ/8rxyDmWbcuE/s1600/PWmorningshorea.jpg"/>
          <p:cNvPicPr>
            <a:picLocks noChangeAspect="1" noChangeArrowheads="1"/>
          </p:cNvPicPr>
          <p:nvPr/>
        </p:nvPicPr>
        <p:blipFill>
          <a:blip r:embed="rId2" cstate="print"/>
          <a:srcRect/>
          <a:stretch>
            <a:fillRect/>
          </a:stretch>
        </p:blipFill>
        <p:spPr bwMode="auto">
          <a:xfrm>
            <a:off x="1142976" y="3714752"/>
            <a:ext cx="6715172"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2000"/>
                                        <p:tgtEl>
                                          <p:spTgt spid="1331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E99A9018-2223-454F-8910-974D1EB2D2C0}"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smtClean="0"/>
              <a:t>13.mai.2022.</a:t>
            </a:r>
            <a:endParaRPr lang="lv-LV" sz="2000" dirty="0"/>
          </a:p>
        </p:txBody>
      </p:sp>
      <p:sp>
        <p:nvSpPr>
          <p:cNvPr id="3077" name="Slide Number Placeholder 5"/>
          <p:cNvSpPr>
            <a:spLocks noGrp="1"/>
          </p:cNvSpPr>
          <p:nvPr>
            <p:ph type="sldNum" sz="quarter" idx="12"/>
          </p:nvPr>
        </p:nvSpPr>
        <p:spPr>
          <a:noFill/>
        </p:spPr>
        <p:txBody>
          <a:bodyPr/>
          <a:lstStyle/>
          <a:p>
            <a:fld id="{6C9B96E0-5EE6-4A11-A355-7EDF978B7A31}" type="slidenum">
              <a:rPr lang="lv-LV" smtClean="0"/>
              <a:pPr/>
              <a:t>2</a:t>
            </a:fld>
            <a:endParaRPr lang="lv-LV" smtClean="0"/>
          </a:p>
        </p:txBody>
      </p:sp>
      <p:sp>
        <p:nvSpPr>
          <p:cNvPr id="3078" name="Rectangle 6"/>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r>
              <a:rPr lang="lv-LV" sz="220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 10 Jēzus viņiem saka: "Atnesiet no zivīm, ko jūs esat dabūjuši.” 11 Tad Sīmanis Pēteris izkāpa malā un izvilka uz krasta tīklu, pilnu lielām zivīm, kopā simts piecdesmit trīs. Un, lai gan to bija tik daudz, tīkls nesaplīsa.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A46E81C7-DE5A-4E83-A371-76271EB93159}" type="slidenum">
              <a:rPr lang="lv-LV" smtClean="0"/>
              <a:pPr/>
              <a:t>3</a:t>
            </a:fld>
            <a:endParaRPr lang="lv-LV" smtClean="0"/>
          </a:p>
        </p:txBody>
      </p:sp>
      <p:sp>
        <p:nvSpPr>
          <p:cNvPr id="4099" name="Rectangle 6"/>
          <p:cNvSpPr>
            <a:spLocks noChangeArrowheads="1"/>
          </p:cNvSpPr>
          <p:nvPr/>
        </p:nvSpPr>
        <p:spPr bwMode="auto">
          <a:xfrm>
            <a:off x="0" y="0"/>
            <a:ext cx="9144000" cy="6462713"/>
          </a:xfrm>
          <a:prstGeom prst="rect">
            <a:avLst/>
          </a:prstGeom>
          <a:noFill/>
          <a:ln w="9525">
            <a:noFill/>
            <a:miter lim="800000"/>
            <a:headEnd/>
            <a:tailEnd/>
          </a:ln>
        </p:spPr>
        <p:txBody>
          <a:bodyPr>
            <a:spAutoFit/>
          </a:bodyPr>
          <a:lstStyle/>
          <a:p>
            <a:r>
              <a:rPr lang="lv-LV" sz="2300"/>
              <a:t>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57188" y="-9525"/>
            <a:ext cx="9467851" cy="1081088"/>
          </a:xfrm>
        </p:spPr>
        <p:txBody>
          <a:bodyPr/>
          <a:lstStyle/>
          <a:p>
            <a:pPr algn="just">
              <a:lnSpc>
                <a:spcPts val="2600"/>
              </a:lnSpc>
              <a:buFontTx/>
              <a:buNone/>
            </a:pPr>
            <a:r>
              <a:rPr lang="lv-LV" i="1" smtClean="0"/>
              <a:t>	</a:t>
            </a:r>
            <a:r>
              <a:rPr lang="lv-LV" sz="2800" i="1" smtClean="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a:t>
            </a:r>
            <a:endParaRPr lang="en-US" sz="2600" i="1" smtClean="0"/>
          </a:p>
        </p:txBody>
      </p:sp>
      <p:sp>
        <p:nvSpPr>
          <p:cNvPr id="7" name="Rectangle 6"/>
          <p:cNvSpPr>
            <a:spLocks noChangeArrowheads="1"/>
          </p:cNvSpPr>
          <p:nvPr/>
        </p:nvSpPr>
        <p:spPr bwMode="auto">
          <a:xfrm>
            <a:off x="0" y="2314575"/>
            <a:ext cx="6300788" cy="4400550"/>
          </a:xfrm>
          <a:prstGeom prst="rect">
            <a:avLst/>
          </a:prstGeom>
          <a:noFill/>
          <a:ln w="9525">
            <a:noFill/>
            <a:miter lim="800000"/>
            <a:headEnd/>
            <a:tailEnd/>
          </a:ln>
        </p:spPr>
        <p:txBody>
          <a:bodyPr>
            <a:spAutoFit/>
          </a:bodyPr>
          <a:lstStyle/>
          <a:p>
            <a:pPr>
              <a:buFontTx/>
              <a:buChar char="•"/>
            </a:pPr>
            <a:r>
              <a:rPr lang="lv-LV" sz="2800"/>
              <a:t>Jānis jau noslēdz evaņģēliju 20.nod., bet tad </a:t>
            </a:r>
            <a:r>
              <a:rPr lang="lv-LV" sz="2800" b="1"/>
              <a:t>atceras</a:t>
            </a:r>
            <a:r>
              <a:rPr lang="lv-LV" sz="2800"/>
              <a:t> vēl šo </a:t>
            </a:r>
            <a:r>
              <a:rPr lang="lv-LV" sz="2800" b="1"/>
              <a:t>notikumu</a:t>
            </a:r>
            <a:r>
              <a:rPr lang="lv-LV" sz="2800"/>
              <a:t>. </a:t>
            </a:r>
          </a:p>
          <a:p>
            <a:pPr>
              <a:buFontTx/>
              <a:buChar char="•"/>
            </a:pPr>
            <a:r>
              <a:rPr lang="lv-LV" sz="2800" b="1"/>
              <a:t>Mācekļi</a:t>
            </a:r>
            <a:r>
              <a:rPr lang="lv-LV" sz="2800"/>
              <a:t> ir </a:t>
            </a:r>
            <a:r>
              <a:rPr lang="lv-LV" sz="2800" b="1"/>
              <a:t>stiprināti</a:t>
            </a:r>
            <a:r>
              <a:rPr lang="lv-LV" sz="2800"/>
              <a:t> </a:t>
            </a:r>
            <a:r>
              <a:rPr lang="lv-LV" sz="2800" b="1"/>
              <a:t>ticībā</a:t>
            </a:r>
            <a:r>
              <a:rPr lang="lv-LV" sz="2800"/>
              <a:t> ar Jēzus </a:t>
            </a:r>
            <a:r>
              <a:rPr lang="lv-LV" sz="2800" b="1"/>
              <a:t>augšāmcelšanos</a:t>
            </a:r>
            <a:r>
              <a:rPr lang="lv-LV" sz="2800"/>
              <a:t>, bet tagad </a:t>
            </a:r>
            <a:r>
              <a:rPr lang="lv-LV" sz="2800" b="1"/>
              <a:t>apjukuši,</a:t>
            </a:r>
            <a:r>
              <a:rPr lang="lv-LV" sz="2800"/>
              <a:t> jo vairs </a:t>
            </a:r>
            <a:r>
              <a:rPr lang="lv-LV" sz="2800" b="1"/>
              <a:t>nezina</a:t>
            </a:r>
            <a:r>
              <a:rPr lang="lv-LV" sz="2800"/>
              <a:t>, ko </a:t>
            </a:r>
            <a:r>
              <a:rPr lang="lv-LV" sz="2800" b="1"/>
              <a:t>tālāk</a:t>
            </a:r>
            <a:r>
              <a:rPr lang="lv-LV" sz="2800"/>
              <a:t> </a:t>
            </a:r>
            <a:r>
              <a:rPr lang="lv-LV" sz="2800" b="1"/>
              <a:t>darīt.</a:t>
            </a:r>
            <a:r>
              <a:rPr lang="lv-LV" sz="2800"/>
              <a:t> Vēl </a:t>
            </a:r>
            <a:r>
              <a:rPr lang="lv-LV" sz="2800" b="1"/>
              <a:t>nav notikusi </a:t>
            </a:r>
            <a:r>
              <a:rPr lang="lv-LV" sz="2800"/>
              <a:t>Jēzus </a:t>
            </a:r>
            <a:r>
              <a:rPr lang="lv-LV" sz="2800" b="1"/>
              <a:t>debesbraukšana</a:t>
            </a:r>
            <a:r>
              <a:rPr lang="lv-LV" sz="2800"/>
              <a:t>, kur </a:t>
            </a:r>
            <a:r>
              <a:rPr lang="lv-LV" sz="2800" b="1"/>
              <a:t>Jēzus</a:t>
            </a:r>
            <a:r>
              <a:rPr lang="lv-LV" sz="2800"/>
              <a:t> dod uzd. visiem </a:t>
            </a:r>
            <a:r>
              <a:rPr lang="lv-LV" sz="2800" b="1"/>
              <a:t>mācekļiem</a:t>
            </a:r>
            <a:r>
              <a:rPr lang="lv-LV" sz="2800"/>
              <a:t>.</a:t>
            </a:r>
          </a:p>
          <a:p>
            <a:pPr>
              <a:buFontTx/>
              <a:buChar char="•"/>
            </a:pPr>
            <a:r>
              <a:rPr lang="lv-LV" sz="2800" b="1"/>
              <a:t>Pēteris</a:t>
            </a:r>
            <a:r>
              <a:rPr lang="lv-LV" sz="2800"/>
              <a:t> izdomā, ka </a:t>
            </a:r>
            <a:r>
              <a:rPr lang="lv-LV" sz="2800" b="1"/>
              <a:t>ķersies</a:t>
            </a:r>
            <a:r>
              <a:rPr lang="lv-LV" sz="2800"/>
              <a:t> </a:t>
            </a:r>
            <a:r>
              <a:rPr lang="lv-LV" sz="2800" b="1"/>
              <a:t>atpakaļ</a:t>
            </a:r>
            <a:r>
              <a:rPr lang="lv-LV" sz="2800"/>
              <a:t> pie savas </a:t>
            </a:r>
            <a:r>
              <a:rPr lang="lv-LV" sz="2800" b="1"/>
              <a:t>vecās nodarbes – zivīm!</a:t>
            </a:r>
          </a:p>
        </p:txBody>
      </p:sp>
      <p:sp>
        <p:nvSpPr>
          <p:cNvPr id="5124" name="Slide Number Placeholder 3"/>
          <p:cNvSpPr>
            <a:spLocks noGrp="1"/>
          </p:cNvSpPr>
          <p:nvPr>
            <p:ph type="sldNum" sz="quarter" idx="12"/>
          </p:nvPr>
        </p:nvSpPr>
        <p:spPr>
          <a:noFill/>
        </p:spPr>
        <p:txBody>
          <a:bodyPr/>
          <a:lstStyle/>
          <a:p>
            <a:fld id="{4440A7F0-EC8C-44E1-99A8-2C0871C5D172}" type="slidenum">
              <a:rPr lang="lv-LV" smtClean="0"/>
              <a:pPr/>
              <a:t>4</a:t>
            </a:fld>
            <a:endParaRPr lang="lv-LV" smtClean="0"/>
          </a:p>
        </p:txBody>
      </p:sp>
      <p:pic>
        <p:nvPicPr>
          <p:cNvPr id="5126" name="Picture 6" descr="http://upload.wikimedia.org/wikipedia/commons/thumb/2/2d/Pope-peter_pprubens.jpg/220px-Pope-peter_pprubens.jpg"/>
          <p:cNvPicPr>
            <a:picLocks noChangeAspect="1" noChangeArrowheads="1"/>
          </p:cNvPicPr>
          <p:nvPr/>
        </p:nvPicPr>
        <p:blipFill>
          <a:blip r:embed="rId2" cstate="print"/>
          <a:srcRect/>
          <a:stretch>
            <a:fillRect/>
          </a:stretch>
        </p:blipFill>
        <p:spPr bwMode="auto">
          <a:xfrm>
            <a:off x="6163312" y="2643182"/>
            <a:ext cx="2980688" cy="39290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9525"/>
            <a:ext cx="9501188" cy="2205038"/>
          </a:xfrm>
        </p:spPr>
        <p:txBody>
          <a:bodyPr/>
          <a:lstStyle/>
          <a:p>
            <a:pPr algn="just">
              <a:lnSpc>
                <a:spcPts val="2400"/>
              </a:lnSpc>
              <a:spcBef>
                <a:spcPct val="0"/>
              </a:spcBef>
              <a:buFontTx/>
              <a:buNone/>
            </a:pPr>
            <a:r>
              <a:rPr lang="lv-LV" sz="2800" i="1" smtClean="0"/>
              <a:t>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a:t>
            </a:r>
            <a:endParaRPr lang="en-US" sz="2200" i="1" smtClean="0"/>
          </a:p>
        </p:txBody>
      </p:sp>
      <p:sp>
        <p:nvSpPr>
          <p:cNvPr id="7" name="Rectangle 6"/>
          <p:cNvSpPr>
            <a:spLocks noChangeArrowheads="1"/>
          </p:cNvSpPr>
          <p:nvPr/>
        </p:nvSpPr>
        <p:spPr bwMode="auto">
          <a:xfrm>
            <a:off x="0" y="1857375"/>
            <a:ext cx="6286500" cy="4832092"/>
          </a:xfrm>
          <a:prstGeom prst="rect">
            <a:avLst/>
          </a:prstGeom>
          <a:noFill/>
          <a:ln w="9525">
            <a:noFill/>
            <a:miter lim="800000"/>
            <a:headEnd/>
            <a:tailEnd/>
          </a:ln>
        </p:spPr>
        <p:txBody>
          <a:bodyPr>
            <a:spAutoFit/>
          </a:bodyPr>
          <a:lstStyle/>
          <a:p>
            <a:pPr>
              <a:buFontTx/>
              <a:buChar char="•"/>
            </a:pPr>
            <a:r>
              <a:rPr lang="lv-LV" sz="2800" b="1" dirty="0"/>
              <a:t>Jēzus</a:t>
            </a:r>
            <a:r>
              <a:rPr lang="lv-LV" sz="2800" dirty="0"/>
              <a:t> stāv </a:t>
            </a:r>
            <a:r>
              <a:rPr lang="lv-LV" sz="2800" b="1" dirty="0"/>
              <a:t>krastā</a:t>
            </a:r>
            <a:r>
              <a:rPr lang="lv-LV" sz="2800" dirty="0"/>
              <a:t>, bet </a:t>
            </a:r>
            <a:r>
              <a:rPr lang="lv-LV" sz="2800" b="1" dirty="0"/>
              <a:t>mācekļi</a:t>
            </a:r>
            <a:r>
              <a:rPr lang="lv-LV" sz="2800" dirty="0"/>
              <a:t> viņu </a:t>
            </a:r>
            <a:r>
              <a:rPr lang="lv-LV" sz="2800" b="1" dirty="0" smtClean="0"/>
              <a:t>neatpazīst</a:t>
            </a:r>
            <a:r>
              <a:rPr lang="lv-LV" sz="2800" dirty="0"/>
              <a:t>.</a:t>
            </a:r>
          </a:p>
          <a:p>
            <a:pPr>
              <a:buFontTx/>
              <a:buChar char="•"/>
            </a:pPr>
            <a:r>
              <a:rPr lang="lv-LV" sz="2800" dirty="0"/>
              <a:t>Jēzus jautā: </a:t>
            </a:r>
            <a:r>
              <a:rPr lang="lv-LV" sz="2800" i="1" dirty="0"/>
              <a:t>vai jūs ir ko ēst? </a:t>
            </a:r>
            <a:r>
              <a:rPr lang="lv-LV" sz="2800" dirty="0"/>
              <a:t>– </a:t>
            </a:r>
            <a:r>
              <a:rPr lang="lv-LV" sz="2800" b="1" dirty="0"/>
              <a:t>Nav</a:t>
            </a:r>
          </a:p>
          <a:p>
            <a:pPr>
              <a:buFontTx/>
              <a:buChar char="•"/>
            </a:pPr>
            <a:r>
              <a:rPr lang="lv-LV" sz="2800" dirty="0"/>
              <a:t>Kad </a:t>
            </a:r>
            <a:r>
              <a:rPr lang="lv-LV" sz="2800" b="1" dirty="0"/>
              <a:t>mācekļi</a:t>
            </a:r>
            <a:r>
              <a:rPr lang="lv-LV" sz="2800" dirty="0"/>
              <a:t> grib paši uz </a:t>
            </a:r>
            <a:r>
              <a:rPr lang="lv-LV" sz="2800" b="1" dirty="0"/>
              <a:t>savu galvu </a:t>
            </a:r>
            <a:r>
              <a:rPr lang="lv-LV" sz="2800" dirty="0"/>
              <a:t>rīkoties, tad no tā </a:t>
            </a:r>
            <a:r>
              <a:rPr lang="lv-LV" sz="2800" b="1" dirty="0"/>
              <a:t>nekas neiznāk</a:t>
            </a:r>
            <a:r>
              <a:rPr lang="lv-LV" sz="2800" dirty="0"/>
              <a:t>!</a:t>
            </a:r>
          </a:p>
          <a:p>
            <a:pPr>
              <a:buFontTx/>
              <a:buChar char="•"/>
            </a:pPr>
            <a:r>
              <a:rPr lang="lv-LV" sz="2800" dirty="0"/>
              <a:t>Jēzus saka: </a:t>
            </a:r>
            <a:r>
              <a:rPr lang="lv-LV" sz="2800" i="1" dirty="0"/>
              <a:t>Izmetiet  tīklu labajā pusē</a:t>
            </a:r>
            <a:r>
              <a:rPr lang="lv-LV" sz="2800" dirty="0"/>
              <a:t>. </a:t>
            </a:r>
            <a:r>
              <a:rPr lang="lv-LV" sz="2800" dirty="0" smtClean="0"/>
              <a:t>Jēzus atgādina viņiem, uz ko viņi ir aicināti – būt </a:t>
            </a:r>
            <a:r>
              <a:rPr lang="lv-LV" sz="2800" b="1" dirty="0" smtClean="0"/>
              <a:t>cilvēku zvejnieki</a:t>
            </a:r>
            <a:r>
              <a:rPr lang="lv-LV" sz="2800" dirty="0" smtClean="0"/>
              <a:t>.</a:t>
            </a:r>
            <a:endParaRPr lang="lv-LV" sz="2800" dirty="0"/>
          </a:p>
          <a:p>
            <a:pPr>
              <a:buFontTx/>
              <a:buChar char="•"/>
            </a:pPr>
            <a:r>
              <a:rPr lang="lv-LV" sz="2800" dirty="0"/>
              <a:t>Tā </a:t>
            </a:r>
            <a:r>
              <a:rPr lang="lv-LV" sz="2800" b="1" dirty="0"/>
              <a:t>nav 1. reize</a:t>
            </a:r>
            <a:r>
              <a:rPr lang="lv-LV" sz="2800" dirty="0"/>
              <a:t>, ka </a:t>
            </a:r>
            <a:r>
              <a:rPr lang="lv-LV" sz="2800" b="1" dirty="0"/>
              <a:t>Jēzus</a:t>
            </a:r>
            <a:r>
              <a:rPr lang="lv-LV" sz="2800" dirty="0"/>
              <a:t> tā </a:t>
            </a:r>
            <a:r>
              <a:rPr lang="lv-LV" sz="2800" b="1" dirty="0"/>
              <a:t>piepilda</a:t>
            </a:r>
            <a:r>
              <a:rPr lang="lv-LV" sz="2800" dirty="0"/>
              <a:t> mācekļu</a:t>
            </a:r>
            <a:r>
              <a:rPr lang="lv-LV" sz="2800" b="1" dirty="0"/>
              <a:t> tīklus </a:t>
            </a:r>
            <a:r>
              <a:rPr lang="lv-LV" sz="2800" dirty="0"/>
              <a:t>ar </a:t>
            </a:r>
            <a:r>
              <a:rPr lang="lv-LV" sz="2800" b="1" dirty="0"/>
              <a:t>zivīm</a:t>
            </a:r>
            <a:r>
              <a:rPr lang="lv-LV" sz="2800" dirty="0"/>
              <a:t>. Vienreiz jau kas </a:t>
            </a:r>
            <a:r>
              <a:rPr lang="lv-LV" sz="2800" b="1" dirty="0"/>
              <a:t>līdzīgs</a:t>
            </a:r>
            <a:r>
              <a:rPr lang="lv-LV" sz="2800" dirty="0"/>
              <a:t> ir </a:t>
            </a:r>
            <a:r>
              <a:rPr lang="lv-LV" sz="2800" b="1" dirty="0"/>
              <a:t>pieredzēts</a:t>
            </a:r>
            <a:r>
              <a:rPr lang="lv-LV" sz="2800" dirty="0"/>
              <a:t> (Lk.5:6).</a:t>
            </a:r>
          </a:p>
        </p:txBody>
      </p:sp>
      <p:sp>
        <p:nvSpPr>
          <p:cNvPr id="6148" name="Slide Number Placeholder 3"/>
          <p:cNvSpPr>
            <a:spLocks noGrp="1"/>
          </p:cNvSpPr>
          <p:nvPr>
            <p:ph type="sldNum" sz="quarter" idx="12"/>
          </p:nvPr>
        </p:nvSpPr>
        <p:spPr>
          <a:noFill/>
        </p:spPr>
        <p:txBody>
          <a:bodyPr/>
          <a:lstStyle/>
          <a:p>
            <a:fld id="{33DECBB8-FDBE-4605-9334-3664E189D09B}" type="slidenum">
              <a:rPr lang="lv-LV" smtClean="0"/>
              <a:pPr/>
              <a:t>5</a:t>
            </a:fld>
            <a:endParaRPr lang="lv-LV" smtClean="0"/>
          </a:p>
        </p:txBody>
      </p:sp>
      <p:pic>
        <p:nvPicPr>
          <p:cNvPr id="6150" name="Picture 6" descr="http://parablesforkids.com/images/fishing_net.gif"/>
          <p:cNvPicPr>
            <a:picLocks noChangeAspect="1" noChangeArrowheads="1"/>
          </p:cNvPicPr>
          <p:nvPr/>
        </p:nvPicPr>
        <p:blipFill>
          <a:blip r:embed="rId2" cstate="print"/>
          <a:srcRect r="10483"/>
          <a:stretch>
            <a:fillRect/>
          </a:stretch>
        </p:blipFill>
        <p:spPr bwMode="auto">
          <a:xfrm>
            <a:off x="6072198" y="1844751"/>
            <a:ext cx="3143272" cy="5013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a:t>
            </a:r>
            <a:endParaRPr lang="lv-LV" sz="2600" i="1" smtClean="0"/>
          </a:p>
        </p:txBody>
      </p:sp>
      <p:sp>
        <p:nvSpPr>
          <p:cNvPr id="7" name="Rectangle 6"/>
          <p:cNvSpPr>
            <a:spLocks noChangeArrowheads="1"/>
          </p:cNvSpPr>
          <p:nvPr/>
        </p:nvSpPr>
        <p:spPr bwMode="auto">
          <a:xfrm>
            <a:off x="0" y="2405063"/>
            <a:ext cx="6072198" cy="4401205"/>
          </a:xfrm>
          <a:prstGeom prst="rect">
            <a:avLst/>
          </a:prstGeom>
          <a:noFill/>
          <a:ln w="9525">
            <a:noFill/>
            <a:miter lim="800000"/>
            <a:headEnd/>
            <a:tailEnd/>
          </a:ln>
        </p:spPr>
        <p:txBody>
          <a:bodyPr wrap="square">
            <a:spAutoFit/>
          </a:bodyPr>
          <a:lstStyle/>
          <a:p>
            <a:pPr>
              <a:buFontTx/>
              <a:buChar char="•"/>
            </a:pPr>
            <a:r>
              <a:rPr lang="lv-LV" sz="2800" b="1" dirty="0"/>
              <a:t>Jānis</a:t>
            </a:r>
            <a:r>
              <a:rPr lang="lv-LV" sz="2800" dirty="0"/>
              <a:t> notikumu ar </a:t>
            </a:r>
            <a:r>
              <a:rPr lang="lv-LV" sz="2800" b="1" dirty="0"/>
              <a:t>zivīm atceras </a:t>
            </a:r>
            <a:r>
              <a:rPr lang="lv-LV" sz="2800" dirty="0"/>
              <a:t>un </a:t>
            </a:r>
            <a:r>
              <a:rPr lang="lv-LV" sz="2800" b="1" dirty="0"/>
              <a:t>atpazīst</a:t>
            </a:r>
            <a:r>
              <a:rPr lang="lv-LV" sz="2800" dirty="0"/>
              <a:t> savu </a:t>
            </a:r>
            <a:r>
              <a:rPr lang="lv-LV" sz="2800" b="1" dirty="0"/>
              <a:t>Kungu</a:t>
            </a:r>
            <a:r>
              <a:rPr lang="lv-LV" sz="2800" dirty="0"/>
              <a:t>, Jēzu!</a:t>
            </a:r>
          </a:p>
          <a:p>
            <a:pPr>
              <a:buFontTx/>
              <a:buChar char="•"/>
            </a:pPr>
            <a:r>
              <a:rPr lang="lv-LV" sz="2800" b="1" dirty="0"/>
              <a:t>Pēteris</a:t>
            </a:r>
            <a:r>
              <a:rPr lang="lv-LV" sz="2800" dirty="0"/>
              <a:t> to dzirdēdams </a:t>
            </a:r>
            <a:r>
              <a:rPr lang="lv-LV" sz="2800" b="1" dirty="0"/>
              <a:t>metas jūrā</a:t>
            </a:r>
            <a:r>
              <a:rPr lang="lv-LV" sz="2800" dirty="0"/>
              <a:t>, viņš </a:t>
            </a:r>
            <a:r>
              <a:rPr lang="lv-LV" sz="2800" b="1" dirty="0"/>
              <a:t>met visu malā </a:t>
            </a:r>
            <a:r>
              <a:rPr lang="lv-LV" sz="2800" dirty="0"/>
              <a:t>un </a:t>
            </a:r>
            <a:r>
              <a:rPr lang="lv-LV" sz="2800" b="1" dirty="0"/>
              <a:t>dodas pie Jēzus</a:t>
            </a:r>
            <a:r>
              <a:rPr lang="lv-LV" sz="2800" dirty="0"/>
              <a:t>, viņš </a:t>
            </a:r>
            <a:r>
              <a:rPr lang="lv-LV" sz="2800" b="1" dirty="0"/>
              <a:t>ilgojas</a:t>
            </a:r>
            <a:r>
              <a:rPr lang="lv-LV" sz="2800" dirty="0"/>
              <a:t> būt Viņa </a:t>
            </a:r>
            <a:r>
              <a:rPr lang="lv-LV" sz="2800" b="1" dirty="0" smtClean="0"/>
              <a:t>tuvumā</a:t>
            </a:r>
            <a:endParaRPr lang="lv-LV" sz="2800" b="1" dirty="0"/>
          </a:p>
          <a:p>
            <a:pPr>
              <a:buFontTx/>
              <a:buChar char="•"/>
            </a:pPr>
            <a:r>
              <a:rPr lang="lv-LV" sz="2800" dirty="0" smtClean="0"/>
              <a:t>Kādu </a:t>
            </a:r>
            <a:r>
              <a:rPr lang="lv-LV" sz="2800" b="1" dirty="0" smtClean="0"/>
              <a:t>neizmērojamu mīlestību </a:t>
            </a:r>
            <a:r>
              <a:rPr lang="lv-LV" sz="2800" dirty="0" smtClean="0"/>
              <a:t>un </a:t>
            </a:r>
            <a:r>
              <a:rPr lang="lv-LV" sz="2800" b="1" dirty="0"/>
              <a:t>kalpošanu </a:t>
            </a:r>
            <a:r>
              <a:rPr lang="lv-LV" sz="2800" b="1" dirty="0" smtClean="0"/>
              <a:t>Jēzus </a:t>
            </a:r>
            <a:r>
              <a:rPr lang="lv-LV" sz="2800" dirty="0" smtClean="0"/>
              <a:t>šeit parāda saviem </a:t>
            </a:r>
            <a:r>
              <a:rPr lang="lv-LV" sz="2800" b="1" dirty="0" smtClean="0"/>
              <a:t>mācekļiem</a:t>
            </a:r>
            <a:r>
              <a:rPr lang="lv-LV" sz="2800" dirty="0" smtClean="0"/>
              <a:t>, kas visi pret Viņu apgrēkojās – Viņš sakūris </a:t>
            </a:r>
            <a:r>
              <a:rPr lang="lv-LV" sz="2800" b="1" dirty="0" smtClean="0"/>
              <a:t>ugunskuru</a:t>
            </a:r>
            <a:r>
              <a:rPr lang="lv-LV" sz="2800" dirty="0" smtClean="0"/>
              <a:t> un sagatavojis </a:t>
            </a:r>
            <a:r>
              <a:rPr lang="lv-LV" sz="2800" b="1" dirty="0" smtClean="0"/>
              <a:t>mielastu</a:t>
            </a:r>
            <a:r>
              <a:rPr lang="lv-LV" sz="2800" dirty="0" smtClean="0"/>
              <a:t>.</a:t>
            </a:r>
            <a:endParaRPr lang="lv-LV" sz="2400" dirty="0"/>
          </a:p>
        </p:txBody>
      </p:sp>
      <p:sp>
        <p:nvSpPr>
          <p:cNvPr id="7172" name="Slide Number Placeholder 3"/>
          <p:cNvSpPr>
            <a:spLocks noGrp="1"/>
          </p:cNvSpPr>
          <p:nvPr>
            <p:ph type="sldNum" sz="quarter" idx="12"/>
          </p:nvPr>
        </p:nvSpPr>
        <p:spPr>
          <a:noFill/>
        </p:spPr>
        <p:txBody>
          <a:bodyPr/>
          <a:lstStyle/>
          <a:p>
            <a:fld id="{0274AC12-3D48-48E8-8051-621464D3BF50}" type="slidenum">
              <a:rPr lang="lv-LV" smtClean="0"/>
              <a:pPr/>
              <a:t>6</a:t>
            </a:fld>
            <a:endParaRPr lang="lv-LV" smtClean="0"/>
          </a:p>
        </p:txBody>
      </p:sp>
      <p:pic>
        <p:nvPicPr>
          <p:cNvPr id="7178" name="Picture 10" descr="http://3.bp.blogspot.com/_NR6lxJkhnY4/S8i1VMKs0VI/AAAAAAAAD6c/-OIoz922dRY/s1600/William_Hole_The_Appearance_At_The_Sea_Of_Tiberias_400%5B1%5D.jpg"/>
          <p:cNvPicPr>
            <a:picLocks noChangeAspect="1" noChangeArrowheads="1"/>
          </p:cNvPicPr>
          <p:nvPr/>
        </p:nvPicPr>
        <p:blipFill>
          <a:blip r:embed="rId2" cstate="print"/>
          <a:srcRect b="4838"/>
          <a:stretch>
            <a:fillRect/>
          </a:stretch>
        </p:blipFill>
        <p:spPr bwMode="auto">
          <a:xfrm flipH="1">
            <a:off x="5929322" y="2285968"/>
            <a:ext cx="3214678" cy="4572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8"/>
                                        </p:tgtEl>
                                        <p:attrNameLst>
                                          <p:attrName>style.visibility</p:attrName>
                                        </p:attrNameLst>
                                      </p:cBhvr>
                                      <p:to>
                                        <p:strVal val="visible"/>
                                      </p:to>
                                    </p:set>
                                    <p:animEffect transition="in" filter="fade">
                                      <p:cBhvr>
                                        <p:cTn id="11" dur="2000"/>
                                        <p:tgtEl>
                                          <p:spTgt spid="71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10 Jēzus viņiem saka: "Atnesiet no zivīm, ko jūs esat dabūjuši.” 11 Tad Sīmanis Pēteris izkāpa malā un izvilka uz krasta tīklu, pilnu lielām zivīm, kopā simts piecdesmit trīs. Un, lai gan to bija tik daudz, tīkls nesaplīsa.</a:t>
            </a:r>
            <a:endParaRPr lang="lv-LV" sz="1800" i="1" smtClean="0"/>
          </a:p>
        </p:txBody>
      </p:sp>
      <p:sp>
        <p:nvSpPr>
          <p:cNvPr id="7" name="Rectangle 6"/>
          <p:cNvSpPr>
            <a:spLocks noChangeArrowheads="1"/>
          </p:cNvSpPr>
          <p:nvPr/>
        </p:nvSpPr>
        <p:spPr bwMode="auto">
          <a:xfrm>
            <a:off x="0" y="1500188"/>
            <a:ext cx="4357688" cy="5262562"/>
          </a:xfrm>
          <a:prstGeom prst="rect">
            <a:avLst/>
          </a:prstGeom>
          <a:noFill/>
          <a:ln w="9525">
            <a:noFill/>
            <a:miter lim="800000"/>
            <a:headEnd/>
            <a:tailEnd/>
          </a:ln>
        </p:spPr>
        <p:txBody>
          <a:bodyPr>
            <a:spAutoFit/>
          </a:bodyPr>
          <a:lstStyle/>
          <a:p>
            <a:pPr>
              <a:buFontTx/>
              <a:buChar char="•"/>
            </a:pPr>
            <a:r>
              <a:rPr lang="lv-LV" sz="2800" b="1"/>
              <a:t>Jēzus gaida</a:t>
            </a:r>
            <a:r>
              <a:rPr lang="lv-LV" sz="2800"/>
              <a:t> mācekļus, jo </a:t>
            </a:r>
            <a:r>
              <a:rPr lang="lv-LV" sz="2800" b="1"/>
              <a:t>Viņa darbs </a:t>
            </a:r>
            <a:r>
              <a:rPr lang="lv-LV" sz="2800"/>
              <a:t>pie </a:t>
            </a:r>
            <a:r>
              <a:rPr lang="lv-LV" sz="2800" b="1"/>
              <a:t>mācekļiem</a:t>
            </a:r>
            <a:r>
              <a:rPr lang="lv-LV" sz="2800"/>
              <a:t> vēl </a:t>
            </a:r>
            <a:r>
              <a:rPr lang="lv-LV" sz="2800" b="1"/>
              <a:t>nav galā</a:t>
            </a:r>
            <a:r>
              <a:rPr lang="lv-LV" sz="2800"/>
              <a:t>! </a:t>
            </a:r>
          </a:p>
          <a:p>
            <a:pPr>
              <a:buFontTx/>
              <a:buChar char="•"/>
            </a:pPr>
            <a:r>
              <a:rPr lang="lv-LV" sz="2800"/>
              <a:t>Ar šo </a:t>
            </a:r>
            <a:r>
              <a:rPr lang="lv-LV" sz="2800" b="1"/>
              <a:t>notikumu,</a:t>
            </a:r>
            <a:r>
              <a:rPr lang="lv-LV" sz="2800"/>
              <a:t> Jēzus nāk viņus </a:t>
            </a:r>
            <a:r>
              <a:rPr lang="lv-LV" sz="2800" b="1"/>
              <a:t>stiprināt</a:t>
            </a:r>
            <a:r>
              <a:rPr lang="lv-LV" sz="2800"/>
              <a:t> tam </a:t>
            </a:r>
            <a:r>
              <a:rPr lang="lv-LV" sz="2800" b="1"/>
              <a:t>darbam</a:t>
            </a:r>
            <a:r>
              <a:rPr lang="lv-LV" sz="2800"/>
              <a:t>, kas viņiem </a:t>
            </a:r>
            <a:r>
              <a:rPr lang="lv-LV" sz="2800" b="1"/>
              <a:t>stāv</a:t>
            </a:r>
            <a:r>
              <a:rPr lang="lv-LV" sz="2800"/>
              <a:t> vēl </a:t>
            </a:r>
            <a:r>
              <a:rPr lang="lv-LV" sz="2800" b="1"/>
              <a:t>priekšā</a:t>
            </a:r>
            <a:r>
              <a:rPr lang="lv-LV" sz="2800"/>
              <a:t>.</a:t>
            </a:r>
          </a:p>
          <a:p>
            <a:pPr>
              <a:buFontTx/>
              <a:buChar char="•"/>
            </a:pPr>
            <a:r>
              <a:rPr lang="lv-LV" sz="2800"/>
              <a:t>Jēzus atgādina kādus </a:t>
            </a:r>
            <a:r>
              <a:rPr lang="lv-LV" sz="2800" b="1"/>
              <a:t>augļus</a:t>
            </a:r>
            <a:r>
              <a:rPr lang="lv-LV" sz="2800"/>
              <a:t> viņi var </a:t>
            </a:r>
            <a:r>
              <a:rPr lang="lv-LV" sz="2800" b="1"/>
              <a:t>nest</a:t>
            </a:r>
            <a:r>
              <a:rPr lang="lv-LV" sz="2800"/>
              <a:t> kopā </a:t>
            </a:r>
            <a:r>
              <a:rPr lang="lv-LV" sz="2800" b="1"/>
              <a:t>ar Viņu</a:t>
            </a:r>
            <a:r>
              <a:rPr lang="lv-LV" sz="2800"/>
              <a:t>, un grib lai viņi </a:t>
            </a:r>
            <a:r>
              <a:rPr lang="lv-LV" sz="2800" b="1"/>
              <a:t>pārņem</a:t>
            </a:r>
            <a:r>
              <a:rPr lang="lv-LV" sz="2800"/>
              <a:t> </a:t>
            </a:r>
            <a:r>
              <a:rPr lang="lv-LV" sz="2800" b="1"/>
              <a:t>Jēzus</a:t>
            </a:r>
            <a:r>
              <a:rPr lang="lv-LV" sz="2800"/>
              <a:t> </a:t>
            </a:r>
            <a:r>
              <a:rPr lang="lv-LV" sz="2800" b="1"/>
              <a:t>sludināšanas amatu</a:t>
            </a:r>
            <a:r>
              <a:rPr lang="lv-LV" sz="2800"/>
              <a:t>.</a:t>
            </a:r>
          </a:p>
        </p:txBody>
      </p:sp>
      <p:sp>
        <p:nvSpPr>
          <p:cNvPr id="8196" name="Slide Number Placeholder 3"/>
          <p:cNvSpPr>
            <a:spLocks noGrp="1"/>
          </p:cNvSpPr>
          <p:nvPr>
            <p:ph type="sldNum" sz="quarter" idx="12"/>
          </p:nvPr>
        </p:nvSpPr>
        <p:spPr>
          <a:noFill/>
        </p:spPr>
        <p:txBody>
          <a:bodyPr/>
          <a:lstStyle/>
          <a:p>
            <a:fld id="{7F8C6F52-F9D0-4D09-BCC9-E08A80DF028C}" type="slidenum">
              <a:rPr lang="lv-LV" smtClean="0"/>
              <a:pPr/>
              <a:t>7</a:t>
            </a:fld>
            <a:endParaRPr lang="lv-LV" smtClean="0"/>
          </a:p>
        </p:txBody>
      </p:sp>
      <p:pic>
        <p:nvPicPr>
          <p:cNvPr id="6" name="Picture 6" descr="http://1.bp.blogspot.com/_EfXEne2xExY/S78iBmV9XtI/AAAAAAAAHT4/IIf1V1_jB8k/s1600/Cast+your+nets.jpg"/>
          <p:cNvPicPr>
            <a:picLocks noChangeAspect="1" noChangeArrowheads="1"/>
          </p:cNvPicPr>
          <p:nvPr/>
        </p:nvPicPr>
        <p:blipFill>
          <a:blip r:embed="rId2" cstate="print"/>
          <a:srcRect/>
          <a:stretch>
            <a:fillRect/>
          </a:stretch>
        </p:blipFill>
        <p:spPr bwMode="auto">
          <a:xfrm>
            <a:off x="4286249" y="1500174"/>
            <a:ext cx="4857752" cy="51006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a:t>
            </a:r>
            <a:endParaRPr lang="lv-LV" sz="2600" i="1" smtClean="0"/>
          </a:p>
        </p:txBody>
      </p:sp>
      <p:sp>
        <p:nvSpPr>
          <p:cNvPr id="7" name="Rectangle 6"/>
          <p:cNvSpPr>
            <a:spLocks noChangeArrowheads="1"/>
          </p:cNvSpPr>
          <p:nvPr/>
        </p:nvSpPr>
        <p:spPr bwMode="auto">
          <a:xfrm>
            <a:off x="0" y="2071688"/>
            <a:ext cx="8893175" cy="1816100"/>
          </a:xfrm>
          <a:prstGeom prst="rect">
            <a:avLst/>
          </a:prstGeom>
          <a:noFill/>
          <a:ln w="9525">
            <a:noFill/>
            <a:miter lim="800000"/>
            <a:headEnd/>
            <a:tailEnd/>
          </a:ln>
        </p:spPr>
        <p:txBody>
          <a:bodyPr>
            <a:spAutoFit/>
          </a:bodyPr>
          <a:lstStyle/>
          <a:p>
            <a:pPr>
              <a:buFontTx/>
              <a:buChar char="•"/>
            </a:pPr>
            <a:r>
              <a:rPr lang="lv-LV" sz="2800" b="1"/>
              <a:t>Mācekļi </a:t>
            </a:r>
            <a:r>
              <a:rPr lang="lv-LV" sz="2800"/>
              <a:t>ir </a:t>
            </a:r>
            <a:r>
              <a:rPr lang="lv-LV" sz="2800" b="1"/>
              <a:t>pārsteigti</a:t>
            </a:r>
            <a:r>
              <a:rPr lang="lv-LV" sz="2800"/>
              <a:t> par Jēzus </a:t>
            </a:r>
            <a:r>
              <a:rPr lang="lv-LV" sz="2800" b="1"/>
              <a:t>apciemojumu</a:t>
            </a:r>
            <a:r>
              <a:rPr lang="lv-LV" sz="2800"/>
              <a:t>, šķiet </a:t>
            </a:r>
            <a:r>
              <a:rPr lang="lv-LV" sz="2800" b="1"/>
              <a:t>neviens</a:t>
            </a:r>
            <a:r>
              <a:rPr lang="lv-LV" sz="2800"/>
              <a:t> to </a:t>
            </a:r>
            <a:r>
              <a:rPr lang="lv-LV" sz="2800" b="1"/>
              <a:t>vairs negaidīja</a:t>
            </a:r>
            <a:r>
              <a:rPr lang="lv-LV" sz="2800"/>
              <a:t>, visi ir tik </a:t>
            </a:r>
            <a:r>
              <a:rPr lang="lv-LV" sz="2800" b="1"/>
              <a:t>apmulsuši</a:t>
            </a:r>
            <a:r>
              <a:rPr lang="lv-LV" sz="2800"/>
              <a:t> un to visu </a:t>
            </a:r>
            <a:r>
              <a:rPr lang="lv-LV" sz="2800" b="1"/>
              <a:t>bauda</a:t>
            </a:r>
            <a:r>
              <a:rPr lang="lv-LV" sz="2800"/>
              <a:t> un </a:t>
            </a:r>
            <a:r>
              <a:rPr lang="lv-LV" sz="2800" b="1"/>
              <a:t>vēro</a:t>
            </a:r>
            <a:r>
              <a:rPr lang="lv-LV" sz="2800"/>
              <a:t>, ka neviens </a:t>
            </a:r>
            <a:r>
              <a:rPr lang="lv-LV" sz="2800" b="1"/>
              <a:t>neuzdrošinās</a:t>
            </a:r>
            <a:r>
              <a:rPr lang="lv-LV" sz="2800"/>
              <a:t> </a:t>
            </a:r>
            <a:r>
              <a:rPr lang="lv-LV" sz="2800" b="1"/>
              <a:t>teikt</a:t>
            </a:r>
            <a:r>
              <a:rPr lang="lv-LV" sz="2800"/>
              <a:t> </a:t>
            </a:r>
            <a:r>
              <a:rPr lang="lv-LV" sz="2800" b="1"/>
              <a:t>ne vārda</a:t>
            </a:r>
            <a:r>
              <a:rPr lang="lv-LV" sz="2800"/>
              <a:t>.</a:t>
            </a:r>
            <a:endParaRPr lang="lv-LV" sz="2800" b="1"/>
          </a:p>
        </p:txBody>
      </p:sp>
      <p:sp>
        <p:nvSpPr>
          <p:cNvPr id="9220" name="Slide Number Placeholder 3"/>
          <p:cNvSpPr>
            <a:spLocks noGrp="1"/>
          </p:cNvSpPr>
          <p:nvPr>
            <p:ph type="sldNum" sz="quarter" idx="12"/>
          </p:nvPr>
        </p:nvSpPr>
        <p:spPr>
          <a:noFill/>
        </p:spPr>
        <p:txBody>
          <a:bodyPr/>
          <a:lstStyle/>
          <a:p>
            <a:fld id="{440739F7-E14C-471E-9A0B-57990D4FC4AB}" type="slidenum">
              <a:rPr lang="lv-LV" smtClean="0"/>
              <a:pPr/>
              <a:t>8</a:t>
            </a:fld>
            <a:endParaRPr lang="lv-LV" smtClean="0"/>
          </a:p>
        </p:txBody>
      </p:sp>
      <p:pic>
        <p:nvPicPr>
          <p:cNvPr id="6" name="Picture 6" descr="http://1.bp.blogspot.com/-yg5hCdSCKJk/TsYuAhcNCEI/AAAAAAAABxM/ZGAz6fhKdMU/s1600/tissot-meal-of-our-lord-and-the-apostles-747x481.jpg"/>
          <p:cNvPicPr>
            <a:picLocks noChangeAspect="1" noChangeArrowheads="1"/>
          </p:cNvPicPr>
          <p:nvPr/>
        </p:nvPicPr>
        <p:blipFill>
          <a:blip r:embed="rId2" cstate="print"/>
          <a:srcRect t="6489"/>
          <a:stretch>
            <a:fillRect/>
          </a:stretch>
        </p:blipFill>
        <p:spPr bwMode="auto">
          <a:xfrm>
            <a:off x="1571636" y="3357562"/>
            <a:ext cx="7358082"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300" i="1" smtClean="0"/>
              <a:t>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a:t>
            </a:r>
          </a:p>
        </p:txBody>
      </p:sp>
      <p:sp>
        <p:nvSpPr>
          <p:cNvPr id="7" name="Rectangle 6"/>
          <p:cNvSpPr>
            <a:spLocks noChangeArrowheads="1"/>
          </p:cNvSpPr>
          <p:nvPr/>
        </p:nvSpPr>
        <p:spPr bwMode="auto">
          <a:xfrm>
            <a:off x="0" y="2786063"/>
            <a:ext cx="6572250" cy="4183062"/>
          </a:xfrm>
          <a:prstGeom prst="rect">
            <a:avLst/>
          </a:prstGeom>
          <a:noFill/>
          <a:ln w="9525">
            <a:noFill/>
            <a:miter lim="800000"/>
            <a:headEnd/>
            <a:tailEnd/>
          </a:ln>
        </p:spPr>
        <p:txBody>
          <a:bodyPr>
            <a:spAutoFit/>
          </a:bodyPr>
          <a:lstStyle/>
          <a:p>
            <a:pPr>
              <a:lnSpc>
                <a:spcPts val="2900"/>
              </a:lnSpc>
              <a:buFontTx/>
              <a:buChar char="•"/>
            </a:pPr>
            <a:r>
              <a:rPr lang="lv-LV" sz="2600" b="1"/>
              <a:t>Pēterim</a:t>
            </a:r>
            <a:r>
              <a:rPr lang="lv-LV" sz="2600"/>
              <a:t> palikušas </a:t>
            </a:r>
            <a:r>
              <a:rPr lang="lv-LV" sz="2600" b="1"/>
              <a:t>nenokārtotas</a:t>
            </a:r>
            <a:r>
              <a:rPr lang="lv-LV" sz="2600"/>
              <a:t> </a:t>
            </a:r>
            <a:r>
              <a:rPr lang="lv-LV" sz="2600" b="1"/>
              <a:t>attiecības</a:t>
            </a:r>
            <a:r>
              <a:rPr lang="lv-LV" sz="2600"/>
              <a:t> ar </a:t>
            </a:r>
            <a:r>
              <a:rPr lang="lv-LV" sz="2600" b="1"/>
              <a:t>Jēzu</a:t>
            </a:r>
            <a:r>
              <a:rPr lang="lv-LV" sz="2600"/>
              <a:t>!</a:t>
            </a:r>
          </a:p>
          <a:p>
            <a:pPr>
              <a:lnSpc>
                <a:spcPts val="2900"/>
              </a:lnSpc>
              <a:buFontTx/>
              <a:buChar char="•"/>
            </a:pPr>
            <a:r>
              <a:rPr lang="lv-LV" sz="2600" b="1"/>
              <a:t>2x</a:t>
            </a:r>
            <a:r>
              <a:rPr lang="lv-LV" sz="2600"/>
              <a:t> Jēzus prasa vai tu mani </a:t>
            </a:r>
            <a:r>
              <a:rPr lang="lv-LV" sz="2600" b="1"/>
              <a:t>mīli pilnīgi (agape)? Pēteris</a:t>
            </a:r>
            <a:r>
              <a:rPr lang="lv-LV" sz="2600"/>
              <a:t> atbild, ka</a:t>
            </a:r>
            <a:r>
              <a:rPr lang="lv-LV" sz="2600" b="1"/>
              <a:t> mīl </a:t>
            </a:r>
            <a:r>
              <a:rPr lang="lv-LV" sz="2600"/>
              <a:t>tikai </a:t>
            </a:r>
            <a:r>
              <a:rPr lang="lv-LV" sz="2600" b="1"/>
              <a:t>kā brāli (fileo)</a:t>
            </a:r>
          </a:p>
          <a:p>
            <a:pPr>
              <a:lnSpc>
                <a:spcPts val="2900"/>
              </a:lnSpc>
              <a:buFontTx/>
              <a:buChar char="•"/>
            </a:pPr>
            <a:r>
              <a:rPr lang="lv-LV" sz="2600" b="1"/>
              <a:t>3.x</a:t>
            </a:r>
            <a:r>
              <a:rPr lang="lv-LV" sz="2600"/>
              <a:t> Jēzus prasa vai tu mani </a:t>
            </a:r>
            <a:r>
              <a:rPr lang="lv-LV" sz="2600" b="1"/>
              <a:t>mīli kā brāli (fileo)? </a:t>
            </a:r>
            <a:r>
              <a:rPr lang="lv-LV" sz="2600"/>
              <a:t>Un </a:t>
            </a:r>
            <a:r>
              <a:rPr lang="lv-LV" sz="2600" b="1"/>
              <a:t>Pēteris</a:t>
            </a:r>
            <a:r>
              <a:rPr lang="lv-LV" sz="2600"/>
              <a:t> </a:t>
            </a:r>
            <a:r>
              <a:rPr lang="lv-LV" sz="2600" b="1"/>
              <a:t>atbild</a:t>
            </a:r>
            <a:r>
              <a:rPr lang="lv-LV" sz="2600"/>
              <a:t> ar </a:t>
            </a:r>
            <a:r>
              <a:rPr lang="lv-LV" sz="2600" b="1"/>
              <a:t>to pašu</a:t>
            </a:r>
            <a:r>
              <a:rPr lang="lv-LV" sz="2600"/>
              <a:t>.</a:t>
            </a:r>
          </a:p>
          <a:p>
            <a:pPr>
              <a:lnSpc>
                <a:spcPts val="2900"/>
              </a:lnSpc>
              <a:buFontTx/>
              <a:buChar char="•"/>
            </a:pPr>
            <a:r>
              <a:rPr lang="lv-LV" sz="2600" b="1"/>
              <a:t>Pēteris noskumst</a:t>
            </a:r>
            <a:r>
              <a:rPr lang="lv-LV" sz="2600"/>
              <a:t>, jo to </a:t>
            </a:r>
            <a:r>
              <a:rPr lang="lv-LV" sz="2600" b="1"/>
              <a:t>nebija spējis izpildīt</a:t>
            </a:r>
            <a:r>
              <a:rPr lang="lv-LV" sz="2600"/>
              <a:t> pirms </a:t>
            </a:r>
            <a:r>
              <a:rPr lang="lv-LV" sz="2600" b="1"/>
              <a:t>Jēzus nāves</a:t>
            </a:r>
            <a:r>
              <a:rPr lang="lv-LV" sz="2600"/>
              <a:t>, bet te ir Jēzus uzticība Pēterim uz </a:t>
            </a:r>
            <a:r>
              <a:rPr lang="lv-LV" sz="2600" b="1"/>
              <a:t>priekšu</a:t>
            </a:r>
            <a:r>
              <a:rPr lang="lv-LV" sz="2600"/>
              <a:t>.</a:t>
            </a:r>
          </a:p>
          <a:p>
            <a:pPr>
              <a:lnSpc>
                <a:spcPts val="2900"/>
              </a:lnSpc>
              <a:buFontTx/>
              <a:buChar char="•"/>
            </a:pPr>
            <a:r>
              <a:rPr lang="lv-LV" sz="2600"/>
              <a:t>Jēzus saka: “</a:t>
            </a:r>
            <a:r>
              <a:rPr lang="lv-LV" sz="2600" i="1"/>
              <a:t>Gani Manas avis!</a:t>
            </a:r>
            <a:r>
              <a:rPr lang="lv-LV" sz="2600"/>
              <a:t>” (ne savas)</a:t>
            </a:r>
          </a:p>
        </p:txBody>
      </p:sp>
      <p:sp>
        <p:nvSpPr>
          <p:cNvPr id="10244" name="Slide Number Placeholder 3"/>
          <p:cNvSpPr>
            <a:spLocks noGrp="1"/>
          </p:cNvSpPr>
          <p:nvPr>
            <p:ph type="sldNum" sz="quarter" idx="12"/>
          </p:nvPr>
        </p:nvSpPr>
        <p:spPr>
          <a:noFill/>
        </p:spPr>
        <p:txBody>
          <a:bodyPr/>
          <a:lstStyle/>
          <a:p>
            <a:fld id="{A0C508A3-86B3-434A-986E-B9273A444E63}" type="slidenum">
              <a:rPr lang="lv-LV" smtClean="0"/>
              <a:pPr/>
              <a:t>9</a:t>
            </a:fld>
            <a:endParaRPr lang="lv-LV" smtClean="0"/>
          </a:p>
        </p:txBody>
      </p:sp>
      <p:pic>
        <p:nvPicPr>
          <p:cNvPr id="10246" name="Picture 6" descr="http://t3.gstatic.com/images?q=tbn:ANd9GcSuMM39tQ7UJIF7WD29yPDeL8uOsj_kAwIxvRzSz5VccTzIVlM0Xg"/>
          <p:cNvPicPr>
            <a:picLocks noChangeAspect="1" noChangeArrowheads="1"/>
          </p:cNvPicPr>
          <p:nvPr/>
        </p:nvPicPr>
        <p:blipFill>
          <a:blip r:embed="rId2" cstate="print"/>
          <a:srcRect/>
          <a:stretch>
            <a:fillRect/>
          </a:stretch>
        </p:blipFill>
        <p:spPr bwMode="auto">
          <a:xfrm flipH="1">
            <a:off x="6357950" y="3114675"/>
            <a:ext cx="2786050" cy="37433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7433</TotalTime>
  <Words>1608</Words>
  <Application>Microsoft Office PowerPoint</Application>
  <PresentationFormat>On-screen Show (4:3)</PresentationFormat>
  <Paragraphs>52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Jņ.21:1-19 Jēzus tur azaidu </vt:lpstr>
      <vt:lpstr>Jņ.21:1-19 Jēzus tur azaidu </vt:lpstr>
      <vt:lpstr>Slide 3</vt:lpstr>
      <vt:lpstr>Slide 4</vt:lpstr>
      <vt:lpstr>Slide 5</vt:lpstr>
      <vt:lpstr>Slide 6</vt:lpstr>
      <vt:lpstr>Slide 7</vt:lpstr>
      <vt:lpstr>Slide 8</vt:lpstr>
      <vt:lpstr>Slide 9</vt:lpstr>
      <vt:lpstr>Slide 10</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97</cp:revision>
  <dcterms:created xsi:type="dcterms:W3CDTF">2010-10-07T14:46:11Z</dcterms:created>
  <dcterms:modified xsi:type="dcterms:W3CDTF">2022-05-01T06:46:02Z</dcterms:modified>
</cp:coreProperties>
</file>