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wmf" ContentType="image/x-w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7"/>
  </p:notesMasterIdLst>
  <p:sldIdLst>
    <p:sldId id="287" r:id="rId2"/>
    <p:sldId id="258" r:id="rId3"/>
    <p:sldId id="288" r:id="rId4"/>
    <p:sldId id="291" r:id="rId5"/>
    <p:sldId id="302" r:id="rId6"/>
    <p:sldId id="300" r:id="rId7"/>
    <p:sldId id="289" r:id="rId8"/>
    <p:sldId id="290" r:id="rId9"/>
    <p:sldId id="293" r:id="rId10"/>
    <p:sldId id="292" r:id="rId11"/>
    <p:sldId id="297" r:id="rId12"/>
    <p:sldId id="303" r:id="rId13"/>
    <p:sldId id="301" r:id="rId14"/>
    <p:sldId id="295" r:id="rId15"/>
    <p:sldId id="310" r:id="rId16"/>
    <p:sldId id="304" r:id="rId17"/>
    <p:sldId id="308" r:id="rId18"/>
    <p:sldId id="309" r:id="rId19"/>
    <p:sldId id="305" r:id="rId20"/>
    <p:sldId id="306" r:id="rId21"/>
    <p:sldId id="307" r:id="rId22"/>
    <p:sldId id="281" r:id="rId23"/>
    <p:sldId id="298" r:id="rId24"/>
    <p:sldId id="284" r:id="rId25"/>
    <p:sldId id="279" r:id="rId26"/>
  </p:sldIdLst>
  <p:sldSz cx="9144000" cy="6858000" type="screen4x3"/>
  <p:notesSz cx="6797675" cy="9926638"/>
  <p:defaultTextStyle>
    <a:defPPr>
      <a:defRPr lang="lv-LV"/>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9966"/>
    <a:srgbClr val="FF66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SorterView">
  <p:normalViewPr horzBarState="maximized">
    <p:restoredLeft sz="15620"/>
    <p:restoredTop sz="94660"/>
  </p:normalViewPr>
  <p:slideViewPr>
    <p:cSldViewPr>
      <p:cViewPr varScale="1">
        <p:scale>
          <a:sx n="73" d="100"/>
          <a:sy n="73" d="100"/>
        </p:scale>
        <p:origin x="-738" y="-10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hdr" sz="quarter"/>
          </p:nvPr>
        </p:nvSpPr>
        <p:spPr bwMode="auto">
          <a:xfrm>
            <a:off x="1" y="0"/>
            <a:ext cx="2946448" cy="497438"/>
          </a:xfrm>
          <a:prstGeom prst="rect">
            <a:avLst/>
          </a:prstGeom>
          <a:noFill/>
          <a:ln w="9525">
            <a:noFill/>
            <a:miter lim="800000"/>
            <a:headEnd/>
            <a:tailEnd/>
          </a:ln>
        </p:spPr>
        <p:txBody>
          <a:bodyPr vert="horz" wrap="square" lIns="91438" tIns="45718" rIns="91438" bIns="45718" numCol="1" anchor="t" anchorCtr="0" compatLnSpc="1">
            <a:prstTxWarp prst="textNoShape">
              <a:avLst/>
            </a:prstTxWarp>
          </a:bodyPr>
          <a:lstStyle>
            <a:lvl1pPr defTabSz="914291" eaLnBrk="0" hangingPunct="0">
              <a:defRPr sz="1200"/>
            </a:lvl1pPr>
          </a:lstStyle>
          <a:p>
            <a:pPr>
              <a:defRPr/>
            </a:pPr>
            <a:endParaRPr lang="lv-LV"/>
          </a:p>
        </p:txBody>
      </p:sp>
      <p:sp>
        <p:nvSpPr>
          <p:cNvPr id="21507" name="Rectangle 3"/>
          <p:cNvSpPr>
            <a:spLocks noGrp="1" noChangeArrowheads="1"/>
          </p:cNvSpPr>
          <p:nvPr>
            <p:ph type="dt" idx="1"/>
          </p:nvPr>
        </p:nvSpPr>
        <p:spPr bwMode="auto">
          <a:xfrm>
            <a:off x="3849648" y="0"/>
            <a:ext cx="2946448" cy="497438"/>
          </a:xfrm>
          <a:prstGeom prst="rect">
            <a:avLst/>
          </a:prstGeom>
          <a:noFill/>
          <a:ln w="9525">
            <a:noFill/>
            <a:miter lim="800000"/>
            <a:headEnd/>
            <a:tailEnd/>
          </a:ln>
        </p:spPr>
        <p:txBody>
          <a:bodyPr vert="horz" wrap="square" lIns="91438" tIns="45718" rIns="91438" bIns="45718" numCol="1" anchor="t" anchorCtr="0" compatLnSpc="1">
            <a:prstTxWarp prst="textNoShape">
              <a:avLst/>
            </a:prstTxWarp>
          </a:bodyPr>
          <a:lstStyle>
            <a:lvl1pPr algn="r" defTabSz="914291" eaLnBrk="0" hangingPunct="0">
              <a:defRPr sz="1200"/>
            </a:lvl1pPr>
          </a:lstStyle>
          <a:p>
            <a:pPr>
              <a:defRPr/>
            </a:pPr>
            <a:fld id="{E0036556-3C21-4B8F-8A16-88583D0ADD5E}" type="datetimeFigureOut">
              <a:rPr lang="lv-LV"/>
              <a:pPr>
                <a:defRPr/>
              </a:pPr>
              <a:t>04.01.2025</a:t>
            </a:fld>
            <a:endParaRPr lang="lv-LV"/>
          </a:p>
        </p:txBody>
      </p:sp>
      <p:sp>
        <p:nvSpPr>
          <p:cNvPr id="12292" name="Rectangle 4"/>
          <p:cNvSpPr>
            <a:spLocks noGrp="1" noRot="1" noChangeAspect="1" noChangeArrowheads="1" noTextEdit="1"/>
          </p:cNvSpPr>
          <p:nvPr>
            <p:ph type="sldImg" idx="2"/>
          </p:nvPr>
        </p:nvSpPr>
        <p:spPr bwMode="auto">
          <a:xfrm>
            <a:off x="917575" y="744538"/>
            <a:ext cx="4964113" cy="3722687"/>
          </a:xfrm>
          <a:prstGeom prst="rect">
            <a:avLst/>
          </a:prstGeom>
          <a:noFill/>
          <a:ln w="9525">
            <a:solidFill>
              <a:srgbClr val="000000"/>
            </a:solidFill>
            <a:miter lim="800000"/>
            <a:headEnd/>
            <a:tailEnd/>
          </a:ln>
        </p:spPr>
      </p:sp>
      <p:sp>
        <p:nvSpPr>
          <p:cNvPr id="21509" name="Rectangle 5"/>
          <p:cNvSpPr>
            <a:spLocks noGrp="1" noChangeArrowheads="1"/>
          </p:cNvSpPr>
          <p:nvPr>
            <p:ph type="body" sz="quarter" idx="3"/>
          </p:nvPr>
        </p:nvSpPr>
        <p:spPr bwMode="auto">
          <a:xfrm>
            <a:off x="678978" y="4715390"/>
            <a:ext cx="5439719" cy="4467461"/>
          </a:xfrm>
          <a:prstGeom prst="rect">
            <a:avLst/>
          </a:prstGeom>
          <a:noFill/>
          <a:ln w="9525">
            <a:noFill/>
            <a:miter lim="800000"/>
            <a:headEnd/>
            <a:tailEnd/>
          </a:ln>
        </p:spPr>
        <p:txBody>
          <a:bodyPr vert="horz" wrap="square" lIns="91438" tIns="45718" rIns="91438" bIns="45718" numCol="1" anchor="t" anchorCtr="0" compatLnSpc="1">
            <a:prstTxWarp prst="textNoShape">
              <a:avLst/>
            </a:prstTxWarp>
          </a:bodyPr>
          <a:lstStyle/>
          <a:p>
            <a:pPr lvl="0"/>
            <a:r>
              <a:rPr lang="lv-LV" noProof="0" smtClean="0"/>
              <a:t>Click to edit Master text styles</a:t>
            </a:r>
          </a:p>
          <a:p>
            <a:pPr lvl="1"/>
            <a:r>
              <a:rPr lang="lv-LV" noProof="0" smtClean="0"/>
              <a:t>Second level</a:t>
            </a:r>
          </a:p>
          <a:p>
            <a:pPr lvl="2"/>
            <a:r>
              <a:rPr lang="lv-LV" noProof="0" smtClean="0"/>
              <a:t>Third level</a:t>
            </a:r>
          </a:p>
          <a:p>
            <a:pPr lvl="3"/>
            <a:r>
              <a:rPr lang="lv-LV" noProof="0" smtClean="0"/>
              <a:t>Fourth level</a:t>
            </a:r>
          </a:p>
          <a:p>
            <a:pPr lvl="4"/>
            <a:r>
              <a:rPr lang="lv-LV" noProof="0" smtClean="0"/>
              <a:t>Fifth level</a:t>
            </a:r>
          </a:p>
        </p:txBody>
      </p:sp>
      <p:sp>
        <p:nvSpPr>
          <p:cNvPr id="21510" name="Rectangle 6"/>
          <p:cNvSpPr>
            <a:spLocks noGrp="1" noChangeArrowheads="1"/>
          </p:cNvSpPr>
          <p:nvPr>
            <p:ph type="ftr" sz="quarter" idx="4"/>
          </p:nvPr>
        </p:nvSpPr>
        <p:spPr bwMode="auto">
          <a:xfrm>
            <a:off x="1" y="9427622"/>
            <a:ext cx="2946448" cy="497438"/>
          </a:xfrm>
          <a:prstGeom prst="rect">
            <a:avLst/>
          </a:prstGeom>
          <a:noFill/>
          <a:ln w="9525">
            <a:noFill/>
            <a:miter lim="800000"/>
            <a:headEnd/>
            <a:tailEnd/>
          </a:ln>
        </p:spPr>
        <p:txBody>
          <a:bodyPr vert="horz" wrap="square" lIns="91438" tIns="45718" rIns="91438" bIns="45718" numCol="1" anchor="b" anchorCtr="0" compatLnSpc="1">
            <a:prstTxWarp prst="textNoShape">
              <a:avLst/>
            </a:prstTxWarp>
          </a:bodyPr>
          <a:lstStyle>
            <a:lvl1pPr defTabSz="914291" eaLnBrk="0" hangingPunct="0">
              <a:defRPr sz="1200"/>
            </a:lvl1pPr>
          </a:lstStyle>
          <a:p>
            <a:pPr>
              <a:defRPr/>
            </a:pPr>
            <a:endParaRPr lang="lv-LV"/>
          </a:p>
        </p:txBody>
      </p:sp>
      <p:sp>
        <p:nvSpPr>
          <p:cNvPr id="21511" name="Rectangle 7"/>
          <p:cNvSpPr>
            <a:spLocks noGrp="1" noChangeArrowheads="1"/>
          </p:cNvSpPr>
          <p:nvPr>
            <p:ph type="sldNum" sz="quarter" idx="5"/>
          </p:nvPr>
        </p:nvSpPr>
        <p:spPr bwMode="auto">
          <a:xfrm>
            <a:off x="3849648" y="9427622"/>
            <a:ext cx="2946448" cy="497438"/>
          </a:xfrm>
          <a:prstGeom prst="rect">
            <a:avLst/>
          </a:prstGeom>
          <a:noFill/>
          <a:ln w="9525">
            <a:noFill/>
            <a:miter lim="800000"/>
            <a:headEnd/>
            <a:tailEnd/>
          </a:ln>
        </p:spPr>
        <p:txBody>
          <a:bodyPr vert="horz" wrap="square" lIns="91438" tIns="45718" rIns="91438" bIns="45718" numCol="1" anchor="b" anchorCtr="0" compatLnSpc="1">
            <a:prstTxWarp prst="textNoShape">
              <a:avLst/>
            </a:prstTxWarp>
          </a:bodyPr>
          <a:lstStyle>
            <a:lvl1pPr algn="r" defTabSz="914291" eaLnBrk="0" hangingPunct="0">
              <a:defRPr sz="1200"/>
            </a:lvl1pPr>
          </a:lstStyle>
          <a:p>
            <a:pPr>
              <a:defRPr/>
            </a:pPr>
            <a:fld id="{9FEA989D-78B7-49FD-AE76-64EA137DBD29}" type="slidenum">
              <a:rPr lang="lv-LV"/>
              <a:pPr>
                <a:defRPr/>
              </a:pPr>
              <a:t>‹#›</a:t>
            </a:fld>
            <a:endParaRPr lang="lv-LV"/>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Calibri"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Calibri"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Calibri"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Calibri"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Calibri"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US" smtClean="0">
              <a:latin typeface="Arial" charset="0"/>
            </a:endParaRPr>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C3667160-EF83-4C72-9172-D82D2936B9BA}" type="slidenum">
              <a:rPr lang="lv-LV" smtClean="0"/>
              <a:pPr/>
              <a:t>5</a:t>
            </a:fld>
            <a:endParaRPr lang="lv-LV"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93A0B2A1-3160-4B85-89D9-BBDA935B999E}" type="slidenum">
              <a:rPr lang="lv-LV"/>
              <a:pPr>
                <a:defRPr/>
              </a:pPr>
              <a:t>‹#›</a:t>
            </a:fld>
            <a:endParaRPr lang="lv-LV"/>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C1CC1E63-9B67-44D8-A3E4-4DBF217D42BD}" type="slidenum">
              <a:rPr lang="lv-LV"/>
              <a:pPr>
                <a:defRPr/>
              </a:pPr>
              <a:t>‹#›</a:t>
            </a:fld>
            <a:endParaRPr lang="lv-LV"/>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26063F26-55FE-4948-845D-858CB2BFFEE1}" type="slidenum">
              <a:rPr lang="lv-LV"/>
              <a:pPr>
                <a:defRPr/>
              </a:pPr>
              <a:t>‹#›</a:t>
            </a:fld>
            <a:endParaRPr lang="lv-LV"/>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AB254078-EFE6-4132-94C6-88E9C8ED22E3}" type="slidenum">
              <a:rPr lang="lv-LV"/>
              <a:pPr>
                <a:defRPr/>
              </a:pPr>
              <a:t>‹#›</a:t>
            </a:fld>
            <a:endParaRPr lang="lv-LV"/>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lv-LV"/>
          </a:p>
        </p:txBody>
      </p:sp>
      <p:sp>
        <p:nvSpPr>
          <p:cNvPr id="5" name="Rectangle 5"/>
          <p:cNvSpPr>
            <a:spLocks noGrp="1" noChangeArrowheads="1"/>
          </p:cNvSpPr>
          <p:nvPr>
            <p:ph type="ftr" sz="quarter" idx="11"/>
          </p:nvPr>
        </p:nvSpPr>
        <p:spPr>
          <a:ln/>
        </p:spPr>
        <p:txBody>
          <a:bodyPr/>
          <a:lstStyle>
            <a:lvl1pPr>
              <a:defRPr/>
            </a:lvl1pPr>
          </a:lstStyle>
          <a:p>
            <a:pPr>
              <a:defRPr/>
            </a:pPr>
            <a:endParaRPr lang="lv-LV"/>
          </a:p>
        </p:txBody>
      </p:sp>
      <p:sp>
        <p:nvSpPr>
          <p:cNvPr id="6" name="Rectangle 6"/>
          <p:cNvSpPr>
            <a:spLocks noGrp="1" noChangeArrowheads="1"/>
          </p:cNvSpPr>
          <p:nvPr>
            <p:ph type="sldNum" sz="quarter" idx="12"/>
          </p:nvPr>
        </p:nvSpPr>
        <p:spPr>
          <a:ln/>
        </p:spPr>
        <p:txBody>
          <a:bodyPr/>
          <a:lstStyle>
            <a:lvl1pPr>
              <a:defRPr/>
            </a:lvl1pPr>
          </a:lstStyle>
          <a:p>
            <a:pPr>
              <a:defRPr/>
            </a:pPr>
            <a:fld id="{16B5A6CB-786F-46B2-BFBF-0A7DCC69E9C8}" type="slidenum">
              <a:rPr lang="lv-LV"/>
              <a:pPr>
                <a:defRPr/>
              </a:pPr>
              <a:t>‹#›</a:t>
            </a:fld>
            <a:endParaRPr lang="lv-LV"/>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4F813D5C-B69E-4C8E-91EB-5F49C87EB7B8}" type="slidenum">
              <a:rPr lang="lv-LV"/>
              <a:pPr>
                <a:defRPr/>
              </a:pPr>
              <a:t>‹#›</a:t>
            </a:fld>
            <a:endParaRPr lang="lv-LV"/>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lv-LV"/>
          </a:p>
        </p:txBody>
      </p:sp>
      <p:sp>
        <p:nvSpPr>
          <p:cNvPr id="8" name="Rectangle 5"/>
          <p:cNvSpPr>
            <a:spLocks noGrp="1" noChangeArrowheads="1"/>
          </p:cNvSpPr>
          <p:nvPr>
            <p:ph type="ftr" sz="quarter" idx="11"/>
          </p:nvPr>
        </p:nvSpPr>
        <p:spPr>
          <a:ln/>
        </p:spPr>
        <p:txBody>
          <a:bodyPr/>
          <a:lstStyle>
            <a:lvl1pPr>
              <a:defRPr/>
            </a:lvl1pPr>
          </a:lstStyle>
          <a:p>
            <a:pPr>
              <a:defRPr/>
            </a:pPr>
            <a:endParaRPr lang="lv-LV"/>
          </a:p>
        </p:txBody>
      </p:sp>
      <p:sp>
        <p:nvSpPr>
          <p:cNvPr id="9" name="Rectangle 6"/>
          <p:cNvSpPr>
            <a:spLocks noGrp="1" noChangeArrowheads="1"/>
          </p:cNvSpPr>
          <p:nvPr>
            <p:ph type="sldNum" sz="quarter" idx="12"/>
          </p:nvPr>
        </p:nvSpPr>
        <p:spPr>
          <a:ln/>
        </p:spPr>
        <p:txBody>
          <a:bodyPr/>
          <a:lstStyle>
            <a:lvl1pPr>
              <a:defRPr/>
            </a:lvl1pPr>
          </a:lstStyle>
          <a:p>
            <a:pPr>
              <a:defRPr/>
            </a:pPr>
            <a:fld id="{7A7AAA17-3DC3-4C04-886E-48C700C51998}" type="slidenum">
              <a:rPr lang="lv-LV"/>
              <a:pPr>
                <a:defRPr/>
              </a:pPr>
              <a:t>‹#›</a:t>
            </a:fld>
            <a:endParaRPr lang="lv-LV"/>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lv-LV"/>
          </a:p>
        </p:txBody>
      </p:sp>
      <p:sp>
        <p:nvSpPr>
          <p:cNvPr id="4" name="Rectangle 5"/>
          <p:cNvSpPr>
            <a:spLocks noGrp="1" noChangeArrowheads="1"/>
          </p:cNvSpPr>
          <p:nvPr>
            <p:ph type="ftr" sz="quarter" idx="11"/>
          </p:nvPr>
        </p:nvSpPr>
        <p:spPr>
          <a:ln/>
        </p:spPr>
        <p:txBody>
          <a:bodyPr/>
          <a:lstStyle>
            <a:lvl1pPr>
              <a:defRPr/>
            </a:lvl1pPr>
          </a:lstStyle>
          <a:p>
            <a:pPr>
              <a:defRPr/>
            </a:pPr>
            <a:endParaRPr lang="lv-LV"/>
          </a:p>
        </p:txBody>
      </p:sp>
      <p:sp>
        <p:nvSpPr>
          <p:cNvPr id="5" name="Rectangle 6"/>
          <p:cNvSpPr>
            <a:spLocks noGrp="1" noChangeArrowheads="1"/>
          </p:cNvSpPr>
          <p:nvPr>
            <p:ph type="sldNum" sz="quarter" idx="12"/>
          </p:nvPr>
        </p:nvSpPr>
        <p:spPr>
          <a:ln/>
        </p:spPr>
        <p:txBody>
          <a:bodyPr/>
          <a:lstStyle>
            <a:lvl1pPr>
              <a:defRPr/>
            </a:lvl1pPr>
          </a:lstStyle>
          <a:p>
            <a:pPr>
              <a:defRPr/>
            </a:pPr>
            <a:fld id="{9B052FBC-7968-4442-888B-CA2662237B5E}" type="slidenum">
              <a:rPr lang="lv-LV"/>
              <a:pPr>
                <a:defRPr/>
              </a:pPr>
              <a:t>‹#›</a:t>
            </a:fld>
            <a:endParaRPr lang="lv-LV"/>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lv-LV"/>
          </a:p>
        </p:txBody>
      </p:sp>
      <p:sp>
        <p:nvSpPr>
          <p:cNvPr id="3" name="Rectangle 5"/>
          <p:cNvSpPr>
            <a:spLocks noGrp="1" noChangeArrowheads="1"/>
          </p:cNvSpPr>
          <p:nvPr>
            <p:ph type="ftr" sz="quarter" idx="11"/>
          </p:nvPr>
        </p:nvSpPr>
        <p:spPr>
          <a:ln/>
        </p:spPr>
        <p:txBody>
          <a:bodyPr/>
          <a:lstStyle>
            <a:lvl1pPr>
              <a:defRPr/>
            </a:lvl1pPr>
          </a:lstStyle>
          <a:p>
            <a:pPr>
              <a:defRPr/>
            </a:pPr>
            <a:endParaRPr lang="lv-LV"/>
          </a:p>
        </p:txBody>
      </p:sp>
      <p:sp>
        <p:nvSpPr>
          <p:cNvPr id="4" name="Rectangle 6"/>
          <p:cNvSpPr>
            <a:spLocks noGrp="1" noChangeArrowheads="1"/>
          </p:cNvSpPr>
          <p:nvPr>
            <p:ph type="sldNum" sz="quarter" idx="12"/>
          </p:nvPr>
        </p:nvSpPr>
        <p:spPr>
          <a:ln/>
        </p:spPr>
        <p:txBody>
          <a:bodyPr/>
          <a:lstStyle>
            <a:lvl1pPr>
              <a:defRPr/>
            </a:lvl1pPr>
          </a:lstStyle>
          <a:p>
            <a:pPr>
              <a:defRPr/>
            </a:pPr>
            <a:fld id="{B94B5C83-B448-4C8D-87A9-77B40857B8E1}" type="slidenum">
              <a:rPr lang="lv-LV"/>
              <a:pPr>
                <a:defRPr/>
              </a:pPr>
              <a:t>‹#›</a:t>
            </a:fld>
            <a:endParaRPr lang="lv-LV"/>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013F75A7-8DDC-479A-B744-DD092C10991E}" type="slidenum">
              <a:rPr lang="lv-LV"/>
              <a:pPr>
                <a:defRPr/>
              </a:pPr>
              <a:t>‹#›</a:t>
            </a:fld>
            <a:endParaRPr lang="lv-LV"/>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lv-LV"/>
          </a:p>
        </p:txBody>
      </p:sp>
      <p:sp>
        <p:nvSpPr>
          <p:cNvPr id="6" name="Rectangle 5"/>
          <p:cNvSpPr>
            <a:spLocks noGrp="1" noChangeArrowheads="1"/>
          </p:cNvSpPr>
          <p:nvPr>
            <p:ph type="ftr" sz="quarter" idx="11"/>
          </p:nvPr>
        </p:nvSpPr>
        <p:spPr>
          <a:ln/>
        </p:spPr>
        <p:txBody>
          <a:bodyPr/>
          <a:lstStyle>
            <a:lvl1pPr>
              <a:defRPr/>
            </a:lvl1pPr>
          </a:lstStyle>
          <a:p>
            <a:pPr>
              <a:defRPr/>
            </a:pPr>
            <a:endParaRPr lang="lv-LV"/>
          </a:p>
        </p:txBody>
      </p:sp>
      <p:sp>
        <p:nvSpPr>
          <p:cNvPr id="7" name="Rectangle 6"/>
          <p:cNvSpPr>
            <a:spLocks noGrp="1" noChangeArrowheads="1"/>
          </p:cNvSpPr>
          <p:nvPr>
            <p:ph type="sldNum" sz="quarter" idx="12"/>
          </p:nvPr>
        </p:nvSpPr>
        <p:spPr>
          <a:ln/>
        </p:spPr>
        <p:txBody>
          <a:bodyPr/>
          <a:lstStyle>
            <a:lvl1pPr>
              <a:defRPr/>
            </a:lvl1pPr>
          </a:lstStyle>
          <a:p>
            <a:pPr>
              <a:defRPr/>
            </a:pPr>
            <a:fld id="{48045293-2265-44E9-BE5C-3BD2706914FD}" type="slidenum">
              <a:rPr lang="lv-LV"/>
              <a:pPr>
                <a:defRPr/>
              </a:pPr>
              <a:t>‹#›</a:t>
            </a:fld>
            <a:endParaRPr lang="lv-LV"/>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lv-LV" smtClean="0"/>
              <a:t>Click to edit Master title style</a:t>
            </a:r>
          </a:p>
        </p:txBody>
      </p:sp>
      <p:sp>
        <p:nvSpPr>
          <p:cNvPr id="1027" name="Rectangle 3"/>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lv-LV" smtClean="0"/>
              <a:t>Click to edit Master text styles</a:t>
            </a:r>
          </a:p>
          <a:p>
            <a:pPr lvl="1"/>
            <a:r>
              <a:rPr lang="lv-LV" smtClean="0"/>
              <a:t>Second level</a:t>
            </a:r>
          </a:p>
          <a:p>
            <a:pPr lvl="2"/>
            <a:r>
              <a:rPr lang="lv-LV" smtClean="0"/>
              <a:t>Third level</a:t>
            </a:r>
          </a:p>
          <a:p>
            <a:pPr lvl="3"/>
            <a:r>
              <a:rPr lang="lv-LV" smtClean="0"/>
              <a:t>Fourth level</a:t>
            </a:r>
          </a:p>
          <a:p>
            <a:pPr lvl="4"/>
            <a:r>
              <a:rPr lang="lv-LV" smtClean="0"/>
              <a:t>Fifth level</a:t>
            </a:r>
          </a:p>
        </p:txBody>
      </p:sp>
      <p:sp>
        <p:nvSpPr>
          <p:cNvPr id="1028"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lv-LV"/>
          </a:p>
        </p:txBody>
      </p:sp>
      <p:sp>
        <p:nvSpPr>
          <p:cNvPr id="1029"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lv-LV"/>
          </a:p>
        </p:txBody>
      </p:sp>
      <p:sp>
        <p:nvSpPr>
          <p:cNvPr id="1030"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E68FA1E3-AAAA-44BA-B9CC-5DBD765E4EE0}" type="slidenum">
              <a:rPr lang="lv-LV"/>
              <a:pPr>
                <a:defRPr/>
              </a:pPr>
              <a:t>‹#›</a:t>
            </a:fld>
            <a:endParaRPr lang="lv-LV"/>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wmf"/><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png"/><Relationship Id="rId1" Type="http://schemas.openxmlformats.org/officeDocument/2006/relationships/slideLayout" Target="../slideLayouts/slideLayout2.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image" Target="../media/image26.jpeg"/><Relationship Id="rId1" Type="http://schemas.openxmlformats.org/officeDocument/2006/relationships/slideLayout" Target="../slideLayouts/slideLayout2.xml"/><Relationship Id="rId5" Type="http://schemas.openxmlformats.org/officeDocument/2006/relationships/image" Target="../media/image29.jpeg"/><Relationship Id="rId4" Type="http://schemas.openxmlformats.org/officeDocument/2006/relationships/image" Target="../media/image28.jpeg"/></Relationships>
</file>

<file path=ppt/slides/_rels/slide1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8.wmf"/><Relationship Id="rId2" Type="http://schemas.openxmlformats.org/officeDocument/2006/relationships/image" Target="../media/image37.jpeg"/><Relationship Id="rId1" Type="http://schemas.openxmlformats.org/officeDocument/2006/relationships/slideLayout" Target="../slideLayouts/slideLayout2.xml"/><Relationship Id="rId4" Type="http://schemas.openxmlformats.org/officeDocument/2006/relationships/image" Target="../media/image39.jpeg"/></Relationships>
</file>

<file path=ppt/slides/_rels/slide24.xml.rels><?xml version="1.0" encoding="UTF-8" standalone="yes"?>
<Relationships xmlns="http://schemas.openxmlformats.org/package/2006/relationships"><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8.w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wmf"/></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slideLayout" Target="../slideLayouts/slideLayout7.xml"/><Relationship Id="rId5" Type="http://schemas.openxmlformats.org/officeDocument/2006/relationships/image" Target="../media/image10.png"/><Relationship Id="rId4" Type="http://schemas.openxmlformats.org/officeDocument/2006/relationships/image" Target="../media/image9.png"/></Relationships>
</file>

<file path=ppt/slides/_rels/slide7.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 Id="rId5" Type="http://schemas.openxmlformats.org/officeDocument/2006/relationships/image" Target="../media/image14.jpe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png"/><Relationship Id="rId1" Type="http://schemas.openxmlformats.org/officeDocument/2006/relationships/slideLayout" Target="../slideLayouts/slideLayout2.xml"/><Relationship Id="rId4" Type="http://schemas.openxmlformats.org/officeDocument/2006/relationships/image" Target="../media/image1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idx="4294967295"/>
          </p:nvPr>
        </p:nvSpPr>
        <p:spPr>
          <a:xfrm>
            <a:off x="914400" y="71438"/>
            <a:ext cx="8229600" cy="836612"/>
          </a:xfrm>
        </p:spPr>
        <p:txBody>
          <a:bodyPr/>
          <a:lstStyle/>
          <a:p>
            <a:pPr eaLnBrk="1" hangingPunct="1"/>
            <a:r>
              <a:rPr lang="lv-LV" b="1" dirty="0" smtClean="0">
                <a:solidFill>
                  <a:schemeClr val="tx1"/>
                </a:solidFill>
              </a:rPr>
              <a:t>Mt.2:1-12 Zvaigznes diena</a:t>
            </a:r>
          </a:p>
        </p:txBody>
      </p:sp>
      <p:sp>
        <p:nvSpPr>
          <p:cNvPr id="2051" name="Rectangle 2"/>
          <p:cNvSpPr>
            <a:spLocks noChangeArrowheads="1"/>
          </p:cNvSpPr>
          <p:nvPr/>
        </p:nvSpPr>
        <p:spPr bwMode="auto">
          <a:xfrm>
            <a:off x="323850" y="620713"/>
            <a:ext cx="8229600" cy="836612"/>
          </a:xfrm>
          <a:prstGeom prst="rect">
            <a:avLst/>
          </a:prstGeom>
          <a:noFill/>
          <a:ln w="9525">
            <a:noFill/>
            <a:miter lim="800000"/>
            <a:headEnd/>
            <a:tailEnd/>
          </a:ln>
        </p:spPr>
        <p:txBody>
          <a:bodyPr anchor="ctr"/>
          <a:lstStyle/>
          <a:p>
            <a:pPr algn="ctr"/>
            <a:endParaRPr lang="en-US" sz="4400" b="1"/>
          </a:p>
        </p:txBody>
      </p:sp>
      <p:pic>
        <p:nvPicPr>
          <p:cNvPr id="2052" name="Picture 3" descr="DOVE019"/>
          <p:cNvPicPr>
            <a:picLocks noChangeAspect="1" noChangeArrowheads="1"/>
          </p:cNvPicPr>
          <p:nvPr/>
        </p:nvPicPr>
        <p:blipFill>
          <a:blip r:embed="rId2" cstate="print"/>
          <a:srcRect/>
          <a:stretch>
            <a:fillRect/>
          </a:stretch>
        </p:blipFill>
        <p:spPr bwMode="auto">
          <a:xfrm>
            <a:off x="0" y="0"/>
            <a:ext cx="860425" cy="981075"/>
          </a:xfrm>
          <a:prstGeom prst="rect">
            <a:avLst/>
          </a:prstGeom>
          <a:noFill/>
          <a:ln w="9525">
            <a:noFill/>
            <a:miter lim="800000"/>
            <a:headEnd/>
            <a:tailEnd/>
          </a:ln>
        </p:spPr>
      </p:pic>
      <p:sp>
        <p:nvSpPr>
          <p:cNvPr id="2053" name="Slide Number Placeholder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37C352CC-84C2-4E21-B78A-3593F24AE6F5}" type="slidenum">
              <a:rPr lang="lv-LV" sz="1400"/>
              <a:pPr algn="r"/>
              <a:t>1</a:t>
            </a:fld>
            <a:endParaRPr lang="lv-LV" sz="1400"/>
          </a:p>
        </p:txBody>
      </p:sp>
      <p:sp>
        <p:nvSpPr>
          <p:cNvPr id="2055" name="Text Box 6"/>
          <p:cNvSpPr txBox="1">
            <a:spLocks noChangeArrowheads="1"/>
          </p:cNvSpPr>
          <p:nvPr/>
        </p:nvSpPr>
        <p:spPr bwMode="auto">
          <a:xfrm>
            <a:off x="7451725" y="0"/>
            <a:ext cx="1692275" cy="396875"/>
          </a:xfrm>
          <a:prstGeom prst="rect">
            <a:avLst/>
          </a:prstGeom>
          <a:noFill/>
          <a:ln w="9525">
            <a:noFill/>
            <a:miter lim="800000"/>
            <a:headEnd/>
            <a:tailEnd/>
          </a:ln>
        </p:spPr>
        <p:txBody>
          <a:bodyPr>
            <a:spAutoFit/>
          </a:bodyPr>
          <a:lstStyle/>
          <a:p>
            <a:pPr>
              <a:spcBef>
                <a:spcPct val="50000"/>
              </a:spcBef>
            </a:pPr>
            <a:r>
              <a:rPr lang="lv-LV" sz="2000" dirty="0" smtClean="0"/>
              <a:t>5</a:t>
            </a:r>
            <a:r>
              <a:rPr lang="lv-LV" sz="2000" dirty="0" smtClean="0"/>
              <a:t>.jan.2025.</a:t>
            </a:r>
            <a:endParaRPr lang="lv-LV" sz="2000" dirty="0"/>
          </a:p>
        </p:txBody>
      </p:sp>
      <p:sp>
        <p:nvSpPr>
          <p:cNvPr id="2056" name="Text Box 6"/>
          <p:cNvSpPr txBox="1">
            <a:spLocks noChangeArrowheads="1"/>
          </p:cNvSpPr>
          <p:nvPr/>
        </p:nvSpPr>
        <p:spPr bwMode="auto">
          <a:xfrm>
            <a:off x="6357938" y="785813"/>
            <a:ext cx="2786062" cy="400050"/>
          </a:xfrm>
          <a:prstGeom prst="rect">
            <a:avLst/>
          </a:prstGeom>
          <a:noFill/>
          <a:ln w="9525">
            <a:noFill/>
            <a:miter lim="800000"/>
            <a:headEnd/>
            <a:tailEnd/>
          </a:ln>
        </p:spPr>
        <p:txBody>
          <a:bodyPr>
            <a:spAutoFit/>
          </a:bodyPr>
          <a:lstStyle/>
          <a:p>
            <a:pPr>
              <a:spcBef>
                <a:spcPct val="50000"/>
              </a:spcBef>
            </a:pPr>
            <a:r>
              <a:rPr lang="lv-LV" sz="2000"/>
              <a:t>Māc. Roberts Otomers</a:t>
            </a:r>
          </a:p>
        </p:txBody>
      </p:sp>
      <p:pic>
        <p:nvPicPr>
          <p:cNvPr id="10242" name="Picture 2" descr="Kas ir Zvaigznes diena: fakti un ticējumi par 6. janvāri - LifeHacks.lv"/>
          <p:cNvPicPr>
            <a:picLocks noChangeAspect="1" noChangeArrowheads="1"/>
          </p:cNvPicPr>
          <p:nvPr/>
        </p:nvPicPr>
        <p:blipFill>
          <a:blip r:embed="rId3" cstate="print"/>
          <a:srcRect/>
          <a:stretch>
            <a:fillRect/>
          </a:stretch>
        </p:blipFill>
        <p:spPr bwMode="auto">
          <a:xfrm>
            <a:off x="0" y="1196753"/>
            <a:ext cx="9144000" cy="5661248"/>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Astronomi nevis Astrologi</a:t>
            </a:r>
          </a:p>
        </p:txBody>
      </p:sp>
      <p:sp>
        <p:nvSpPr>
          <p:cNvPr id="4099" name="Slide Number Placeholder 4"/>
          <p:cNvSpPr>
            <a:spLocks noGrp="1"/>
          </p:cNvSpPr>
          <p:nvPr>
            <p:ph type="sldNum" sz="quarter" idx="12"/>
          </p:nvPr>
        </p:nvSpPr>
        <p:spPr>
          <a:noFill/>
        </p:spPr>
        <p:txBody>
          <a:bodyPr/>
          <a:lstStyle/>
          <a:p>
            <a:fld id="{6324D347-1F79-492C-9A25-467DF989BBE0}" type="slidenum">
              <a:rPr lang="lv-LV" smtClean="0"/>
              <a:pPr/>
              <a:t>10</a:t>
            </a:fld>
            <a:endParaRPr lang="lv-LV" smtClean="0"/>
          </a:p>
        </p:txBody>
      </p:sp>
      <p:sp>
        <p:nvSpPr>
          <p:cNvPr id="4100" name="Rectangle 7"/>
          <p:cNvSpPr>
            <a:spLocks noChangeArrowheads="1"/>
          </p:cNvSpPr>
          <p:nvPr/>
        </p:nvSpPr>
        <p:spPr bwMode="auto">
          <a:xfrm>
            <a:off x="0" y="692696"/>
            <a:ext cx="9144000" cy="954107"/>
          </a:xfrm>
          <a:prstGeom prst="rect">
            <a:avLst/>
          </a:prstGeom>
          <a:noFill/>
          <a:ln w="9525">
            <a:noFill/>
            <a:miter lim="800000"/>
            <a:headEnd/>
            <a:tailEnd/>
          </a:ln>
        </p:spPr>
        <p:txBody>
          <a:bodyPr wrap="square">
            <a:spAutoFit/>
          </a:bodyPr>
          <a:lstStyle/>
          <a:p>
            <a:pPr>
              <a:buFont typeface="Arial" pitchFamily="34" charset="0"/>
              <a:buChar char="•"/>
            </a:pPr>
            <a:r>
              <a:rPr lang="lv-LV" sz="2800" dirty="0" smtClean="0"/>
              <a:t>Austrumu gudrie </a:t>
            </a:r>
            <a:r>
              <a:rPr lang="lv-LV" sz="2800" b="1" dirty="0" smtClean="0"/>
              <a:t>nemēģināja paredzēt </a:t>
            </a:r>
            <a:r>
              <a:rPr lang="lv-LV" sz="2800" dirty="0" smtClean="0"/>
              <a:t>Jēzus </a:t>
            </a:r>
            <a:r>
              <a:rPr lang="lv-LV" sz="2800" b="1" dirty="0" smtClean="0"/>
              <a:t>nākotni</a:t>
            </a:r>
            <a:r>
              <a:rPr lang="lv-LV" sz="2800" dirty="0" smtClean="0"/>
              <a:t>.</a:t>
            </a:r>
          </a:p>
          <a:p>
            <a:pPr>
              <a:buFont typeface="Arial" pitchFamily="34" charset="0"/>
              <a:buChar char="•"/>
            </a:pPr>
            <a:r>
              <a:rPr lang="lv-LV" sz="2800" dirty="0" smtClean="0"/>
              <a:t>Vienīgais ko viņi jautā: </a:t>
            </a:r>
            <a:r>
              <a:rPr lang="lv-LV" sz="2800" b="1" dirty="0" smtClean="0"/>
              <a:t>kur atrodas jaunais Ķēniņš?</a:t>
            </a:r>
            <a:endParaRPr lang="lv-LV" sz="2800" b="1" dirty="0"/>
          </a:p>
        </p:txBody>
      </p:sp>
      <p:sp>
        <p:nvSpPr>
          <p:cNvPr id="10" name="Snip Diagonal Corner Rectangle 9"/>
          <p:cNvSpPr/>
          <p:nvPr/>
        </p:nvSpPr>
        <p:spPr>
          <a:xfrm flipH="1">
            <a:off x="4644008" y="4077072"/>
            <a:ext cx="4499992" cy="2780928"/>
          </a:xfrm>
          <a:prstGeom prst="snip2DiagRect">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Snip Diagonal Corner Rectangle 10"/>
          <p:cNvSpPr/>
          <p:nvPr/>
        </p:nvSpPr>
        <p:spPr>
          <a:xfrm>
            <a:off x="0" y="4077072"/>
            <a:ext cx="4211960" cy="2780928"/>
          </a:xfrm>
          <a:prstGeom prst="snip2DiagRect">
            <a:avLst/>
          </a:prstGeom>
          <a:blipFill>
            <a:blip r:embed="rId3"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7"/>
          <p:cNvSpPr>
            <a:spLocks noChangeArrowheads="1"/>
          </p:cNvSpPr>
          <p:nvPr/>
        </p:nvSpPr>
        <p:spPr bwMode="auto">
          <a:xfrm>
            <a:off x="0" y="3429000"/>
            <a:ext cx="3816424" cy="707886"/>
          </a:xfrm>
          <a:prstGeom prst="rect">
            <a:avLst/>
          </a:prstGeom>
          <a:noFill/>
          <a:ln w="9525">
            <a:noFill/>
            <a:miter lim="800000"/>
            <a:headEnd/>
            <a:tailEnd/>
          </a:ln>
        </p:spPr>
        <p:txBody>
          <a:bodyPr wrap="square">
            <a:spAutoFit/>
          </a:bodyPr>
          <a:lstStyle/>
          <a:p>
            <a:pPr algn="ctr"/>
            <a:r>
              <a:rPr lang="lv-LV" sz="4000" b="1" dirty="0" smtClean="0"/>
              <a:t>Astronomija</a:t>
            </a:r>
          </a:p>
        </p:txBody>
      </p:sp>
      <p:sp>
        <p:nvSpPr>
          <p:cNvPr id="14" name="Rectangle 7"/>
          <p:cNvSpPr>
            <a:spLocks noChangeArrowheads="1"/>
          </p:cNvSpPr>
          <p:nvPr/>
        </p:nvSpPr>
        <p:spPr bwMode="auto">
          <a:xfrm>
            <a:off x="5004048" y="3429000"/>
            <a:ext cx="4032448" cy="707886"/>
          </a:xfrm>
          <a:prstGeom prst="rect">
            <a:avLst/>
          </a:prstGeom>
          <a:noFill/>
          <a:ln w="9525">
            <a:noFill/>
            <a:miter lim="800000"/>
            <a:headEnd/>
            <a:tailEnd/>
          </a:ln>
        </p:spPr>
        <p:txBody>
          <a:bodyPr wrap="square">
            <a:spAutoFit/>
          </a:bodyPr>
          <a:lstStyle/>
          <a:p>
            <a:pPr algn="ctr"/>
            <a:r>
              <a:rPr lang="lv-LV" sz="4000" b="1" dirty="0" smtClean="0"/>
              <a:t>Astroloģija</a:t>
            </a:r>
            <a:endParaRPr lang="lv-LV" sz="4000" b="1" dirty="0"/>
          </a:p>
        </p:txBody>
      </p:sp>
      <p:pic>
        <p:nvPicPr>
          <p:cNvPr id="17" name="Picture 2" descr="Three Wise Men Cartoon Images, Stock Photos &amp;amp; Vectors | Shutterstock"/>
          <p:cNvPicPr>
            <a:picLocks noChangeAspect="1" noChangeArrowheads="1"/>
          </p:cNvPicPr>
          <p:nvPr/>
        </p:nvPicPr>
        <p:blipFill>
          <a:blip r:embed="rId4" cstate="print"/>
          <a:srcRect b="52972"/>
          <a:stretch>
            <a:fillRect/>
          </a:stretch>
        </p:blipFill>
        <p:spPr bwMode="auto">
          <a:xfrm>
            <a:off x="0" y="1556792"/>
            <a:ext cx="9144000" cy="1981515"/>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fade">
                                      <p:cBhvr>
                                        <p:cTn id="11" dur="2000"/>
                                        <p:tgtEl>
                                          <p:spTgt spid="17"/>
                                        </p:tgtEl>
                                      </p:cBhvr>
                                    </p:animEffect>
                                  </p:childTnLst>
                                </p:cTn>
                              </p:par>
                            </p:childTnLst>
                          </p:cTn>
                        </p:par>
                        <p:par>
                          <p:cTn id="12" fill="hold">
                            <p:stCondLst>
                              <p:cond delay="2000"/>
                            </p:stCondLst>
                            <p:childTnLst>
                              <p:par>
                                <p:cTn id="13" presetID="2" presetClass="entr" presetSubtype="4" fill="hold" grpId="0" nodeType="afterEffect">
                                  <p:stCondLst>
                                    <p:cond delay="0"/>
                                  </p:stCondLst>
                                  <p:childTnLst>
                                    <p:set>
                                      <p:cBhvr>
                                        <p:cTn id="14" dur="1" fill="hold">
                                          <p:stCondLst>
                                            <p:cond delay="0"/>
                                          </p:stCondLst>
                                        </p:cTn>
                                        <p:tgtEl>
                                          <p:spTgt spid="4100"/>
                                        </p:tgtEl>
                                        <p:attrNameLst>
                                          <p:attrName>style.visibility</p:attrName>
                                        </p:attrNameLst>
                                      </p:cBhvr>
                                      <p:to>
                                        <p:strVal val="visible"/>
                                      </p:to>
                                    </p:set>
                                    <p:anim calcmode="lin" valueType="num">
                                      <p:cBhvr additive="base">
                                        <p:cTn id="15" dur="500" fill="hold"/>
                                        <p:tgtEl>
                                          <p:spTgt spid="4100"/>
                                        </p:tgtEl>
                                        <p:attrNameLst>
                                          <p:attrName>ppt_x</p:attrName>
                                        </p:attrNameLst>
                                      </p:cBhvr>
                                      <p:tavLst>
                                        <p:tav tm="0">
                                          <p:val>
                                            <p:strVal val="#ppt_x"/>
                                          </p:val>
                                        </p:tav>
                                        <p:tav tm="100000">
                                          <p:val>
                                            <p:strVal val="#ppt_x"/>
                                          </p:val>
                                        </p:tav>
                                      </p:tavLst>
                                    </p:anim>
                                    <p:anim calcmode="lin" valueType="num">
                                      <p:cBhvr additive="base">
                                        <p:cTn id="16" dur="500" fill="hold"/>
                                        <p:tgtEl>
                                          <p:spTgt spid="4100"/>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8" fill="hold" grpId="0" nodeType="afterEffect">
                                  <p:stCondLst>
                                    <p:cond delay="0"/>
                                  </p:stCondLst>
                                  <p:childTnLst>
                                    <p:set>
                                      <p:cBhvr>
                                        <p:cTn id="19" dur="1" fill="hold">
                                          <p:stCondLst>
                                            <p:cond delay="0"/>
                                          </p:stCondLst>
                                        </p:cTn>
                                        <p:tgtEl>
                                          <p:spTgt spid="13"/>
                                        </p:tgtEl>
                                        <p:attrNameLst>
                                          <p:attrName>style.visibility</p:attrName>
                                        </p:attrNameLst>
                                      </p:cBhvr>
                                      <p:to>
                                        <p:strVal val="visible"/>
                                      </p:to>
                                    </p:set>
                                    <p:anim calcmode="lin" valueType="num">
                                      <p:cBhvr additive="base">
                                        <p:cTn id="20" dur="500" fill="hold"/>
                                        <p:tgtEl>
                                          <p:spTgt spid="13"/>
                                        </p:tgtEl>
                                        <p:attrNameLst>
                                          <p:attrName>ppt_x</p:attrName>
                                        </p:attrNameLst>
                                      </p:cBhvr>
                                      <p:tavLst>
                                        <p:tav tm="0">
                                          <p:val>
                                            <p:strVal val="0-#ppt_w/2"/>
                                          </p:val>
                                        </p:tav>
                                        <p:tav tm="100000">
                                          <p:val>
                                            <p:strVal val="#ppt_x"/>
                                          </p:val>
                                        </p:tav>
                                      </p:tavLst>
                                    </p:anim>
                                    <p:anim calcmode="lin" valueType="num">
                                      <p:cBhvr additive="base">
                                        <p:cTn id="21" dur="500" fill="hold"/>
                                        <p:tgtEl>
                                          <p:spTgt spid="13"/>
                                        </p:tgtEl>
                                        <p:attrNameLst>
                                          <p:attrName>ppt_y</p:attrName>
                                        </p:attrNameLst>
                                      </p:cBhvr>
                                      <p:tavLst>
                                        <p:tav tm="0">
                                          <p:val>
                                            <p:strVal val="#ppt_y"/>
                                          </p:val>
                                        </p:tav>
                                        <p:tav tm="100000">
                                          <p:val>
                                            <p:strVal val="#ppt_y"/>
                                          </p:val>
                                        </p:tav>
                                      </p:tavLst>
                                    </p:anim>
                                  </p:childTnLst>
                                </p:cTn>
                              </p:par>
                              <p:par>
                                <p:cTn id="22" presetID="10" presetClass="entr" presetSubtype="0" fill="hold" grpId="0" nodeType="with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fade">
                                      <p:cBhvr>
                                        <p:cTn id="24" dur="2000"/>
                                        <p:tgtEl>
                                          <p:spTgt spid="11"/>
                                        </p:tgtEl>
                                      </p:cBhvr>
                                    </p:animEffect>
                                  </p:childTnLst>
                                </p:cTn>
                              </p:par>
                            </p:childTnLst>
                          </p:cTn>
                        </p:par>
                        <p:par>
                          <p:cTn id="25" fill="hold">
                            <p:stCondLst>
                              <p:cond delay="4500"/>
                            </p:stCondLst>
                            <p:childTnLst>
                              <p:par>
                                <p:cTn id="26" presetID="2" presetClass="entr" presetSubtype="2" fill="hold" grpId="0" nodeType="afterEffect">
                                  <p:stCondLst>
                                    <p:cond delay="0"/>
                                  </p:stCondLst>
                                  <p:childTnLst>
                                    <p:set>
                                      <p:cBhvr>
                                        <p:cTn id="27" dur="1" fill="hold">
                                          <p:stCondLst>
                                            <p:cond delay="0"/>
                                          </p:stCondLst>
                                        </p:cTn>
                                        <p:tgtEl>
                                          <p:spTgt spid="14"/>
                                        </p:tgtEl>
                                        <p:attrNameLst>
                                          <p:attrName>style.visibility</p:attrName>
                                        </p:attrNameLst>
                                      </p:cBhvr>
                                      <p:to>
                                        <p:strVal val="visible"/>
                                      </p:to>
                                    </p:set>
                                    <p:anim calcmode="lin" valueType="num">
                                      <p:cBhvr additive="base">
                                        <p:cTn id="28" dur="500" fill="hold"/>
                                        <p:tgtEl>
                                          <p:spTgt spid="14"/>
                                        </p:tgtEl>
                                        <p:attrNameLst>
                                          <p:attrName>ppt_x</p:attrName>
                                        </p:attrNameLst>
                                      </p:cBhvr>
                                      <p:tavLst>
                                        <p:tav tm="0">
                                          <p:val>
                                            <p:strVal val="1+#ppt_w/2"/>
                                          </p:val>
                                        </p:tav>
                                        <p:tav tm="100000">
                                          <p:val>
                                            <p:strVal val="#ppt_x"/>
                                          </p:val>
                                        </p:tav>
                                      </p:tavLst>
                                    </p:anim>
                                    <p:anim calcmode="lin" valueType="num">
                                      <p:cBhvr additive="base">
                                        <p:cTn id="29" dur="500" fill="hold"/>
                                        <p:tgtEl>
                                          <p:spTgt spid="14"/>
                                        </p:tgtEl>
                                        <p:attrNameLst>
                                          <p:attrName>ppt_y</p:attrName>
                                        </p:attrNameLst>
                                      </p:cBhvr>
                                      <p:tavLst>
                                        <p:tav tm="0">
                                          <p:val>
                                            <p:strVal val="#ppt_y"/>
                                          </p:val>
                                        </p:tav>
                                        <p:tav tm="100000">
                                          <p:val>
                                            <p:strVal val="#ppt_y"/>
                                          </p:val>
                                        </p:tav>
                                      </p:tavLst>
                                    </p:anim>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4100" grpId="0"/>
      <p:bldP spid="10" grpId="0" animBg="1"/>
      <p:bldP spid="11" grpId="0" animBg="1"/>
      <p:bldP spid="13" grpId="0"/>
      <p:bldP spid="1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Divpadsmit Zodiaka zīmju aplis uz balta fona"/>
          <p:cNvPicPr>
            <a:picLocks noChangeAspect="1" noChangeArrowheads="1"/>
          </p:cNvPicPr>
          <p:nvPr/>
        </p:nvPicPr>
        <p:blipFill>
          <a:blip r:embed="rId2" cstate="print"/>
          <a:srcRect r="7623" b="4611"/>
          <a:stretch>
            <a:fillRect/>
          </a:stretch>
        </p:blipFill>
        <p:spPr bwMode="auto">
          <a:xfrm>
            <a:off x="-612576" y="432048"/>
            <a:ext cx="9756576" cy="6525344"/>
          </a:xfrm>
          <a:prstGeom prst="rect">
            <a:avLst/>
          </a:prstGeom>
          <a:noFill/>
        </p:spPr>
      </p:pic>
      <p:sp>
        <p:nvSpPr>
          <p:cNvPr id="6147" name="Rectangle 2"/>
          <p:cNvSpPr>
            <a:spLocks noGrp="1" noChangeArrowheads="1"/>
          </p:cNvSpPr>
          <p:nvPr>
            <p:ph type="title"/>
          </p:nvPr>
        </p:nvSpPr>
        <p:spPr>
          <a:xfrm>
            <a:off x="-612576" y="188640"/>
            <a:ext cx="9756576" cy="692150"/>
          </a:xfrm>
        </p:spPr>
        <p:txBody>
          <a:bodyPr/>
          <a:lstStyle/>
          <a:p>
            <a:pPr eaLnBrk="1" hangingPunct="1"/>
            <a:r>
              <a:rPr lang="lv-LV" b="1" dirty="0" smtClean="0">
                <a:solidFill>
                  <a:schemeClr val="tx1"/>
                </a:solidFill>
              </a:rPr>
              <a:t>Astroloģijas eksperiments</a:t>
            </a:r>
            <a:endParaRPr lang="lv-LV" b="1" dirty="0" smtClean="0">
              <a:solidFill>
                <a:schemeClr val="tx1"/>
              </a:solidFill>
            </a:endParaRPr>
          </a:p>
        </p:txBody>
      </p:sp>
      <p:sp>
        <p:nvSpPr>
          <p:cNvPr id="4099" name="Slide Number Placeholder 4"/>
          <p:cNvSpPr>
            <a:spLocks noGrp="1"/>
          </p:cNvSpPr>
          <p:nvPr>
            <p:ph type="sldNum" sz="quarter" idx="12"/>
          </p:nvPr>
        </p:nvSpPr>
        <p:spPr>
          <a:noFill/>
        </p:spPr>
        <p:txBody>
          <a:bodyPr/>
          <a:lstStyle/>
          <a:p>
            <a:fld id="{6324D347-1F79-492C-9A25-467DF989BBE0}" type="slidenum">
              <a:rPr lang="lv-LV" smtClean="0"/>
              <a:pPr/>
              <a:t>11</a:t>
            </a:fld>
            <a:endParaRPr lang="lv-LV" smtClean="0"/>
          </a:p>
        </p:txBody>
      </p:sp>
      <p:sp>
        <p:nvSpPr>
          <p:cNvPr id="12" name="Rectangle 7"/>
          <p:cNvSpPr>
            <a:spLocks noChangeArrowheads="1"/>
          </p:cNvSpPr>
          <p:nvPr/>
        </p:nvSpPr>
        <p:spPr bwMode="auto">
          <a:xfrm>
            <a:off x="2339752" y="2924944"/>
            <a:ext cx="3888432" cy="1754326"/>
          </a:xfrm>
          <a:prstGeom prst="rect">
            <a:avLst/>
          </a:prstGeom>
          <a:noFill/>
          <a:ln w="9525">
            <a:noFill/>
            <a:miter lim="800000"/>
            <a:headEnd/>
            <a:tailEnd/>
          </a:ln>
        </p:spPr>
        <p:txBody>
          <a:bodyPr wrap="square">
            <a:spAutoFit/>
          </a:bodyPr>
          <a:lstStyle/>
          <a:p>
            <a:pPr algn="ctr"/>
            <a:r>
              <a:rPr lang="lv-LV" sz="3600" b="1" dirty="0" smtClean="0"/>
              <a:t>Jūs šodien piedzīvosiet nelaimi</a:t>
            </a:r>
            <a:endParaRPr lang="lv-LV"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2290"/>
                                        </p:tgtEl>
                                        <p:attrNameLst>
                                          <p:attrName>style.visibility</p:attrName>
                                        </p:attrNameLst>
                                      </p:cBhvr>
                                      <p:to>
                                        <p:strVal val="visible"/>
                                      </p:to>
                                    </p:set>
                                    <p:animEffect transition="in" filter="fade">
                                      <p:cBhvr>
                                        <p:cTn id="12" dur="2000"/>
                                        <p:tgtEl>
                                          <p:spTgt spid="12290"/>
                                        </p:tgtEl>
                                      </p:cBhvr>
                                    </p:animEffect>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additive="base">
                                        <p:cTn id="16" dur="500" fill="hold"/>
                                        <p:tgtEl>
                                          <p:spTgt spid="12"/>
                                        </p:tgtEl>
                                        <p:attrNameLst>
                                          <p:attrName>ppt_x</p:attrName>
                                        </p:attrNameLst>
                                      </p:cBhvr>
                                      <p:tavLst>
                                        <p:tav tm="0">
                                          <p:val>
                                            <p:strVal val="#ppt_x"/>
                                          </p:val>
                                        </p:tav>
                                        <p:tav tm="100000">
                                          <p:val>
                                            <p:strVal val="#ppt_x"/>
                                          </p:val>
                                        </p:tav>
                                      </p:tavLst>
                                    </p:anim>
                                    <p:anim calcmode="lin" valueType="num">
                                      <p:cBhvr additive="base">
                                        <p:cTn id="17"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1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Vai zinātne nav pretrunā ticībai?</a:t>
            </a:r>
          </a:p>
        </p:txBody>
      </p:sp>
      <p:sp>
        <p:nvSpPr>
          <p:cNvPr id="4099" name="Slide Number Placeholder 4"/>
          <p:cNvSpPr>
            <a:spLocks noGrp="1"/>
          </p:cNvSpPr>
          <p:nvPr>
            <p:ph type="sldNum" sz="quarter" idx="12"/>
          </p:nvPr>
        </p:nvSpPr>
        <p:spPr>
          <a:noFill/>
        </p:spPr>
        <p:txBody>
          <a:bodyPr/>
          <a:lstStyle/>
          <a:p>
            <a:fld id="{6324D347-1F79-492C-9A25-467DF989BBE0}" type="slidenum">
              <a:rPr lang="lv-LV" smtClean="0"/>
              <a:pPr/>
              <a:t>12</a:t>
            </a:fld>
            <a:endParaRPr lang="lv-LV" smtClean="0"/>
          </a:p>
        </p:txBody>
      </p:sp>
      <p:sp>
        <p:nvSpPr>
          <p:cNvPr id="4100" name="Rectangle 7"/>
          <p:cNvSpPr>
            <a:spLocks noChangeArrowheads="1"/>
          </p:cNvSpPr>
          <p:nvPr/>
        </p:nvSpPr>
        <p:spPr bwMode="auto">
          <a:xfrm>
            <a:off x="251520" y="1208941"/>
            <a:ext cx="4968552" cy="4524315"/>
          </a:xfrm>
          <a:prstGeom prst="rect">
            <a:avLst/>
          </a:prstGeom>
          <a:noFill/>
          <a:ln w="9525">
            <a:noFill/>
            <a:miter lim="800000"/>
            <a:headEnd/>
            <a:tailEnd/>
          </a:ln>
        </p:spPr>
        <p:txBody>
          <a:bodyPr wrap="square">
            <a:spAutoFit/>
          </a:bodyPr>
          <a:lstStyle/>
          <a:p>
            <a:r>
              <a:rPr lang="lv-LV" sz="3600" b="1" dirty="0" smtClean="0"/>
              <a:t>Dievs </a:t>
            </a:r>
            <a:r>
              <a:rPr lang="lv-LV" sz="3600" dirty="0" smtClean="0"/>
              <a:t>pats atklāj mums, ka </a:t>
            </a:r>
            <a:r>
              <a:rPr lang="lv-LV" sz="3600" b="1" dirty="0" smtClean="0"/>
              <a:t>nav pret zinātni</a:t>
            </a:r>
            <a:r>
              <a:rPr lang="lv-LV" sz="3600" dirty="0" smtClean="0"/>
              <a:t>, likdams </a:t>
            </a:r>
            <a:r>
              <a:rPr lang="lv-LV" sz="3600" b="1" dirty="0" smtClean="0"/>
              <a:t>jaunai zvaigznei spīdēt</a:t>
            </a:r>
            <a:r>
              <a:rPr lang="lv-LV" sz="3600" dirty="0" smtClean="0"/>
              <a:t>, lai </a:t>
            </a:r>
            <a:r>
              <a:rPr lang="lv-LV" sz="3600" b="1" dirty="0" smtClean="0"/>
              <a:t>magi</a:t>
            </a:r>
            <a:r>
              <a:rPr lang="lv-LV" sz="3600" dirty="0" smtClean="0"/>
              <a:t>, pateicoties </a:t>
            </a:r>
            <a:r>
              <a:rPr lang="lv-LV" sz="3600" b="1" dirty="0" smtClean="0"/>
              <a:t>zinātnei</a:t>
            </a:r>
            <a:r>
              <a:rPr lang="lv-LV" sz="3600" dirty="0" smtClean="0"/>
              <a:t>, to </a:t>
            </a:r>
            <a:r>
              <a:rPr lang="lv-LV" sz="3600" b="1" dirty="0" smtClean="0"/>
              <a:t>atklātu</a:t>
            </a:r>
            <a:r>
              <a:rPr lang="lv-LV" sz="3600" dirty="0" smtClean="0"/>
              <a:t> un dotos </a:t>
            </a:r>
            <a:r>
              <a:rPr lang="lv-LV" sz="3600" b="1" dirty="0" smtClean="0"/>
              <a:t>ceļā</a:t>
            </a:r>
            <a:r>
              <a:rPr lang="lv-LV" sz="3600" dirty="0" smtClean="0"/>
              <a:t> pie </a:t>
            </a:r>
            <a:r>
              <a:rPr lang="lv-LV" sz="3600" b="1" dirty="0" smtClean="0"/>
              <a:t>pasaules Glābēja</a:t>
            </a:r>
            <a:r>
              <a:rPr lang="lv-LV" sz="3600" dirty="0" smtClean="0"/>
              <a:t>.</a:t>
            </a:r>
            <a:endParaRPr lang="lv-LV" sz="3600" dirty="0"/>
          </a:p>
        </p:txBody>
      </p:sp>
      <p:sp>
        <p:nvSpPr>
          <p:cNvPr id="16" name="Isosceles Triangle 15"/>
          <p:cNvSpPr/>
          <p:nvPr/>
        </p:nvSpPr>
        <p:spPr>
          <a:xfrm>
            <a:off x="4572000" y="836712"/>
            <a:ext cx="4392488" cy="5832648"/>
          </a:xfrm>
          <a:prstGeom prst="triangle">
            <a:avLst/>
          </a:prstGeom>
          <a:blipFill>
            <a:blip r:embed="rId2" cstate="prin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2000"/>
                                        <p:tgtEl>
                                          <p:spTgt spid="16"/>
                                        </p:tgtEl>
                                      </p:cBhvr>
                                    </p:animEffect>
                                  </p:childTnLst>
                                </p:cTn>
                              </p:par>
                            </p:childTnLst>
                          </p:cTn>
                        </p:par>
                        <p:par>
                          <p:cTn id="13" fill="hold">
                            <p:stCondLst>
                              <p:cond delay="2500"/>
                            </p:stCondLst>
                            <p:childTnLst>
                              <p:par>
                                <p:cTn id="14" presetID="2" presetClass="entr" presetSubtype="4" fill="hold" grpId="0" nodeType="afterEffect">
                                  <p:stCondLst>
                                    <p:cond delay="0"/>
                                  </p:stCondLst>
                                  <p:childTnLst>
                                    <p:set>
                                      <p:cBhvr>
                                        <p:cTn id="15" dur="1" fill="hold">
                                          <p:stCondLst>
                                            <p:cond delay="0"/>
                                          </p:stCondLst>
                                        </p:cTn>
                                        <p:tgtEl>
                                          <p:spTgt spid="4100"/>
                                        </p:tgtEl>
                                        <p:attrNameLst>
                                          <p:attrName>style.visibility</p:attrName>
                                        </p:attrNameLst>
                                      </p:cBhvr>
                                      <p:to>
                                        <p:strVal val="visible"/>
                                      </p:to>
                                    </p:set>
                                    <p:anim calcmode="lin" valueType="num">
                                      <p:cBhvr additive="base">
                                        <p:cTn id="16" dur="500" fill="hold"/>
                                        <p:tgtEl>
                                          <p:spTgt spid="4100"/>
                                        </p:tgtEl>
                                        <p:attrNameLst>
                                          <p:attrName>ppt_x</p:attrName>
                                        </p:attrNameLst>
                                      </p:cBhvr>
                                      <p:tavLst>
                                        <p:tav tm="0">
                                          <p:val>
                                            <p:strVal val="#ppt_x"/>
                                          </p:val>
                                        </p:tav>
                                        <p:tav tm="100000">
                                          <p:val>
                                            <p:strVal val="#ppt_x"/>
                                          </p:val>
                                        </p:tav>
                                      </p:tavLst>
                                    </p:anim>
                                    <p:anim calcmode="lin" valueType="num">
                                      <p:cBhvr additive="base">
                                        <p:cTn id="17" dur="500" fill="hold"/>
                                        <p:tgtEl>
                                          <p:spTgt spid="410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4100" grpId="0"/>
      <p:bldP spid="1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Picture 10" descr="http://dantri21.vcmedia.vn/lsvaPE0d7foDdfJ7sLS/Image/2013/12/h2-35a7f.jpg"/>
          <p:cNvPicPr>
            <a:picLocks noChangeAspect="1" noChangeArrowheads="1"/>
          </p:cNvPicPr>
          <p:nvPr/>
        </p:nvPicPr>
        <p:blipFill>
          <a:blip r:embed="rId2" cstate="print"/>
          <a:srcRect/>
          <a:stretch>
            <a:fillRect/>
          </a:stretch>
        </p:blipFill>
        <p:spPr bwMode="auto">
          <a:xfrm>
            <a:off x="5292080" y="1584176"/>
            <a:ext cx="3671738" cy="2509439"/>
          </a:xfrm>
          <a:prstGeom prst="rect">
            <a:avLst/>
          </a:prstGeom>
          <a:ln>
            <a:noFill/>
          </a:ln>
          <a:effectLst>
            <a:softEdge rad="112500"/>
          </a:effectLst>
        </p:spPr>
      </p:pic>
      <p:sp>
        <p:nvSpPr>
          <p:cNvPr id="6146" name="Slide Number Placeholder 5"/>
          <p:cNvSpPr>
            <a:spLocks noGrp="1"/>
          </p:cNvSpPr>
          <p:nvPr>
            <p:ph type="sldNum" sz="quarter" idx="12"/>
          </p:nvPr>
        </p:nvSpPr>
        <p:spPr>
          <a:noFill/>
        </p:spPr>
        <p:txBody>
          <a:bodyPr/>
          <a:lstStyle/>
          <a:p>
            <a:fld id="{6C47B333-940C-439D-BBD8-0829249821E1}" type="slidenum">
              <a:rPr lang="en-US" smtClean="0"/>
              <a:pPr/>
              <a:t>13</a:t>
            </a:fld>
            <a:endParaRPr lang="en-US" smtClean="0"/>
          </a:p>
        </p:txBody>
      </p:sp>
      <p:sp>
        <p:nvSpPr>
          <p:cNvPr id="50178" name="Rectangle 2"/>
          <p:cNvSpPr>
            <a:spLocks noGrp="1" noChangeArrowheads="1"/>
          </p:cNvSpPr>
          <p:nvPr>
            <p:ph type="title"/>
          </p:nvPr>
        </p:nvSpPr>
        <p:spPr>
          <a:xfrm>
            <a:off x="0" y="188913"/>
            <a:ext cx="9144000" cy="503237"/>
          </a:xfrm>
        </p:spPr>
        <p:txBody>
          <a:bodyPr/>
          <a:lstStyle/>
          <a:p>
            <a:pPr marL="762000" indent="-762000" eaLnBrk="1" hangingPunct="1">
              <a:defRPr/>
            </a:pPr>
            <a:r>
              <a:rPr lang="lv-LV" sz="6000" b="1" dirty="0" smtClean="0">
                <a:solidFill>
                  <a:schemeClr val="tx1"/>
                </a:solidFill>
              </a:rPr>
              <a:t>Bībele un Zinātne</a:t>
            </a:r>
            <a:r>
              <a:rPr lang="en-US" sz="4800" b="1" dirty="0" smtClean="0">
                <a:solidFill>
                  <a:schemeClr val="tx1"/>
                </a:solidFill>
              </a:rPr>
              <a:t> </a:t>
            </a:r>
          </a:p>
        </p:txBody>
      </p:sp>
      <p:sp>
        <p:nvSpPr>
          <p:cNvPr id="6149" name="AutoShape 2" descr="data:image/jpeg;base64,/9j/4AAQSkZJRgABAQAAAQABAAD/2wCEAAkGBxITEhUTEhIVFRUVEBUVEBUVEBAQEA8QFRIWFhUVFRUYHSggGB0lHhUVITEiJSkrLi46Fx8zOD8sNygtLysBCgoKDg0OGBAQGislHSUtLS0tLS0tKy0tLS0tLS0tLS0tLSstKy0tLS0tLS0tLS0tLS0tLS0rLS0tLS0tLSstLf/AABEIALcBEwMBIgACEQEDEQH/xAAcAAABBQEBAQAAAAAAAAAAAAAAAgMEBQYBBwj/xABDEAACAQMCBAMFBAYIBQUAAAABAgMABBESIQUGEzEiQVEUMmFxgQcjQpEWM1KhsdFDU1RicoKTwRWU0uHwJGODssL/xAAZAQEAAwEBAAAAAAAAAAAAAAAAAQIDBAX/xAAiEQEBAQEAAwADAAIDAAAAAAAAAQIRAyExEjJBBCITFFH/2gAMAwEAAhEDEQA/APcaKKKAooooCiiigKKKKAooooCiiigKKKKBueZUUu7BVUEsxOAqjuSarv0ls/7TEPnIo/jVjPHqVlyRlSMgkEZGMg+VZ/lzjMUfDrGS5nSMyWtuuqWVU1zGFSVy53Y4b40Fh+kll/a7f/Xi/nR+kll/a7f/AJiL+dT2uECFy66ACxcsNAUDJJbtj40297COnmRPvTiHxL98dJbCfteEE7elBFXmKzPa7t/+Yh/6qcHGrY9riE/KaM/70mXitoJug08AmIBERljExB7eAnNReYpI44ySidvNFP8AtQZbnPmZcFUdT8mB/hXnTrrOSRv8ac4pPA8rZEWcFiulMhM+9j0qPwj2WdsIiE98NCFJAbSSAw3Gdqyta5idBYgb06bQtsBT/KfDFFvFhVBaNTIQoGqTHiJx3Oa11jw1R5VS1tMelLwjgbHyq6ueEEL2q/tI1UU7O4Iofi8+uUZKqribPetlxS2BzWQvYtJqIjUK4JeGKQHyzXsHBr0SIDnyrw15N69D5D4gSNJNa5rDUeg0VxTXa0UFFFFAUUUUBRRRQFFFFAUUUUBRRRQFFFFAUUUUBVfx/iyWsDzPjCgYUvHGZGJwEVnIXUfIE1EfjvVJSzQTsDhpclbSIg4IaUA62GD4EydsHT3ptuVopVJvD7TI2NRYFIlAYMUijBwiEjBBJLDZiwoO8p8wSXiPIbV4Iw2mFnlik9oAzqZemSNIIGGBIbO1QuGcKW54WkByB02RcPKgDRuypqMbKxXKjIzvWqVQBgDAAwANgBVNDyzCqomqfTGgVVF3cRr3JLMI2UMxJOSc0GP5c5GurSC9EKWqyXBi6UMsstzaKU992+6U75JA0nGBvULif2e389vb2nUt7aOF5bgPEHlZLoyalCtiPQpMspARAF0KN62nD4bCaWaKJmd7d1Scda5PTdhkLqLYJ75wTjsasP0ftv6s/wCpKf8A9UHnl7y5e3F7b9ayVozHH/xZjLELO8mWEoJVUEvlNW3hGSFBwEDVS888tyCVppbjrPKdM0ciqYFh1N01iwoIMakYJG51HbUa9al4BbYP3QPzZz/E15Jz+kMRZghCrudLPkDzPveXf6VXVTGJ/R5iw0Po0RJGuFXDe91MgeR1E/MmtZypYTRhhKExrLIVYkknGo4I8IJBbG/vH03ruC20Uo1o7keqzzfkRq2NaW34Z6STD/5mP8c1lqt8Z/qbyypEWGUgrLMoBBB0idwp+RGCPnWjhasrxM36HXbCCVQN4nEiS/HTIGwfkQKmcP44y+G9QW768IdRa3kXbTibGkMST4WwfnVeNpeemmDmkuxpEcgqQMGoSgTjIrJ8djxmtxLCMVmuOWuQaf1WzsYJ5d62fIlz48Vir+IhquuTrgiUfOtY5q90t2yKdqLw9soPlUqtWYooooCiiigKKKKAooooCiiigKKKKArhOKgcYubhAotoBK7EjLzCGGIAe87YZj8Aqn6d6gJy+0vivpuv/wCyq9GyHfvFkmXv/SMw2yAKBUnMfUJWyiN0w2LhhHZodx4rgghtxgiMOR5gVw8Befe+l6o/s8YaK0x6OudU3f8AGdJ76RV6igAAAAAYAAwAPQCu0CY0CgBQAAMAAAAAdgB5UqiigKruOcSMMY0LrlkYR20ecdWYgkZPkoALMfJVY79qsapODQySyNdTIyEho7aJhhoIA27MP25CoY+gCDuDkI3JvKwsevgqetKsjFVKln6Y6hI8svrIA2AIHlWkoooGrn3TXjPOgPVPzr2iUZBryrnuxOvIqulsshwq1SCXqFVCS+EvjBilY5AJ/Zc+vZv8Vas3IWs5G4ZWjYZVgVYHsQe9M208irpkOrScK+ctImBpZh5N5H1xnzrKxvm8auPiYqXHdhhg4IIwQdwR6EedZAy+Ypy3v2zgVFyvNrx7VYt7dzD/AHB47b/SOyj/AAFaiPzY8ZxOukf1iEvD/m/FH9Rj41DvLl+xGKrZC1JP/UXXPjb2fG9QBzkHsQcgil3V4rCsfwyz0ZKLp1bsASFzvuF7A774G9WFyrhc0sTNdiq47GM5FL5TiJlHzriHUDqq05ewrjHrVvkZSflp6/wseAfKptQeEnKD5VOrWMb9FFFFSgUUUUBRRRQFFFFAUUUl3A3JA+ZxQd1Dtnf99RbrikEevqTRp001yapEUxx/tsCdl+JrGc3wJLfWk4urONLdgzM80KTowfLAEqS6lcgKGQAnLax4agycHtpeINeSXdoQ5eOWGLVItzbPA8Q62XYM/wCq91VGEOdWxAbWHmexdS6XcDqHRGZJ43VXkOI1JUnBJ7ZqUOKw9YQax1DrwuD3jETOCewIE0Zx3IPwOPMLHlWOITiK66QkeBlFrw6/eAmFmYtJCXcEsTHspA+7G2CwOi4baRC8jmaa+kYyh9D8Pmitzcm1W2MpfoDpgoCSC2nJB8hQbqiiigreKcct7do0lkCtLIqIuctl20qxUbhdRA1dgWGajWPNFvIszktGsC63aRdAa3OrROm5zG2h8H+6dqY4/wAsQzTpd9IvPGqIo9okgRo1k6gV9OdQ1b4IINVV5yhHIjJ7AqBy3UEXEZ7cOGzqVumo1Lu3hIx4jtuaCTLz/AtzPbNBcBoA2ptEZV9MJl2GvUAVVirMApwRnNc4Z9pHD5opZ1d1ihjWSR3hdBhnKYXO7kNgHGQNQqPacqvHNLMlpFmYS61fidyUHX09UqOgSCwRR32xgYpdpyw8YjAsLNzE0jxNNe3E8qNKcueo9uWOfj6Cg0/B+JLcRCZAQjM/TJ0/eIrsqyLgnKsAGB8wwqbULhQmCYmSJCDhFhd3RYwBgZZV+PYelTaANYbniDI2Fbms/wA1WxaM6SAcbErqA+mRn86i/Fs/XiqXYErK66EUspkdlVC4K4CkncnLbeWmoUPFJHDlY4yEuI41bqlo5BIwVSHUHfJXO22a2LcDGppNSiRtmdbeEOwAxuxBPamzw5/65/8ATg/6Kxuo6Jiswb8u3TRSpzKrsAH6UkbnSpyMeJUY7+q+oq1+zpmuHdn0kK4CkBc+7k6tLsM79v51Ll4e/wDXyD5Jb/n+rrQ8qcOMb6jO7DfKFLdQSfMlUB/fUfktMcvT/MPCRjIFZHi8bRws64BUplmGVVeooZmHoFJJr1DiGkrWPvbVGbxZ+GHdO/8AhIzVbfa/49jOzSTm1QWZeSQOoEoWExzBQC5OtvcOSMjJ8PpuXOMtxJuoY4owizBVQovUaIdTU6t1MNkCMj3TliNtOTczQQxqXeR0Ud2a6nRV8tyXxSERJBlJZSAxX9dJ3Bwe5qeq/gx3/B7vXB4pNDoBcgkDTgEZLBsqxAU4XzJ3qbwfhPEEaExFWESgyJJIxa5Zidal99wANJOAC3oK0j8OXzeXv/aJl3+jCrGx4bboA0jSAFkXPtN17zuqL2fzZlGfjVvy6r+HO1oOR+HyRNJpglt4Cg+6mmhmBuNRLSxFJH0hgfFkjJ3xksTrqpeG2dtDKqh26rIxRXubiQsqkByqyORtt2G1XVbxy0UUUUQKKKKAooooCiiigKiXnC4JWVpYYpGQEIzxI7IDjIUsMjOB29BUukuuQQc7gg4JB39CNxQU3DeP2LJI8ckcaxTPDLrAtzHKmSVZXAI2BPy3pdzzTZJq1XUXggE7AOHboE4EgC5LAkjtnuPUVTcE4Lw67jW40tN1ER3S4ne4aMtGNAlRmYB1XIHplvWpFhy9wksksUds5XxQv1Fm6SxyH9USx0KrsdlwATQSW50sdMbrOHWWWONCiu4WSUZiEmB93q8i2B++m7LnOCRolCSKZjDgOEBRJ4XkjdsMfDqjaPI/Fgb5BMk8L4e0g+6ti6hYlGItSYV5URV8jh3cY3wSagxQ8Ijkt4R7MZQ3/pAzrLMGiJUBHYlhpIIAztjA7UGpooooM3ztx2a0jRoY9RZzklHkzpGrpKqf0kgBVckDPxIBYu+Y57a2naSB7ieG8MMcaDp+0LLIGgKHGDiKVAcA7owq05h5igsxG1wWVJJRH1AuYoSdg0rfgXJA1HbcVnOPc32VwkkdvdoJLZ1uDI0M0luBazK8wBUASEKD4VOTqGPWgUeP8QEsk8lnKkESTKIlUNJLlEkjl2zkqFIOM/rSMEocx7HnS9SKEz2MkmqyhllaJJeqj5RZWePQBvqLBULNscgeVhwvnWyASGKWW5k9kNzkITJKmFdj4tI1kPq0DcdsDYVyX7QIcSMkZkSOOeXUssbdWGGCKbqIBnIIlAIJBXbI3oLnlTiU9xbiS5gNvN1JFkiOTo0Ssowx94EAHUNjnariqzl7jKXcTSoBpE0sakNqDCORkDdhjIAOPLOPKrOgKhcVTKGptR7weGovxM+vM+ZbKVonWEkNkY0yGJmUN4grj3Tjt8sHYmqNhNBBK7MC2iNl6js6xydNI31N5JqXUSPVjXol3bZzWV4ukgUiNVYnYhnKDB8wdLb/AAIxWGvTqzestHBdNifrQs3RZU0KRExYA4BOSVDoCG8wTtU3gjXMUuXm6iGIdTJ/pxpGqNNPgUgHIz38hTMHFpNMKvAwd1IkP4YyqbNhckKzbAbHvttUfh3E5WdNcRjVo3zk95FZcMoIDBSC3vAH4VHteWNPLxJycCpQhJGTVbaXKZ3qzk4gmMCqNOoHE+HrMgRiRhsqQFOCVZGBVgQwKuykEfi8jgitv+CMLeREeR2boltLKkjmMqrsGJA1MigbnHh37mrXrZNPK9TmqakqBDyqLgRlnkjKqmoFxK5ZGUqSclQ2F7r2JyCfPnLvKMdzGQZpBMjz9Z01RFLmVNLp4SMKHAk0jYnSdgcVf3j3UVsZLSFZpQyYiY6dcZYBwDkYOMkHft2NSuDcUvWuADw5kh1aS73CdVRiTxFFUjGUUbMdpFIzuBvI5dX2s+X+U/ZwPvS59te53DeAujphMk4JDeI+eW8zmtRWGsOPcWkktWfh/QiMhF3GWWSUI7aI2VsgALrRmBGrwvsMb7mtGQooooCiiigKKKKAooooCiiuM2AT6Cgya/Z3YKrqiOnU6Gsq+5aByyuAQQGJZtRAGdTeppm6+zSxkQRsZypZzLm4dnuFcQ+GRjuQDbwMMY3iHfLZrn5oMhJLEDOwBwB8K4vM5BwrkfU1l/yx0f8AX00Q5Ph66z9SbKdDpKHVUjFvFLEo2XLZWeTVqJznHbaqs8g2VvDHHE/RcXkEsM0j65RMjRhljyRgukZTSNt+2ABT9hzFIwyZOxwBpTJP5V5P9t/G5ZriCMSjpxxh9CHGi4LHxNj8WnTj039atNys9+LWfr6IorI/ZbzAbywiaSUSToCtx5MG1HRqHxXTv571p2vYwQDIuWcIviHic5wo+Ox/Krs1RzVfWsQVpo4pZkjmls4nCGaR4o9biEsDhsY7b1Fl4hbzK6eyxy6btIkRhFpmY28d0jqXGPcIP+T4VL43w22lng6+tiW1RxliYC8ILh2Q7AjPcYzsDkCmYuXLGBetHCcxLE+YzJLKwt4SkeFBJdtG227bZzQN8C4vbtGZXtRaRxO8aPIbNUEiyNBIiaHJUgx6cEDO2M1x+cLMyxwRskiN4ZXAIhije2knRtRXQ6lY8HB21LnvUXicFu3D0NvE88TXsUpj0tJLI73weUMJN1YOz51Y04OcYqwto+GqiOI4IwWKplEjaQ2yyJhQQDJpUSY77ZPagm8vcahukkeDBRJ3jyMYdgFYtt2zr896tarOXuG20ECraxiONvvAACGJcA5bO5OMDffYDyqzoCsFxXnyL2e5UloriHrxMwiMkNvKpkSKRmIwULCHPfHWjDYzW9rFce4haW1ykCWCyzNbSONMcCBUUTXCR5bvrkt5DsMA4J7jIMXfOtojLFiSSSS09pRY1XBj6ZkC5dlw2hXbfA8O5BKg52fiwkmJQ6on1iJTC8FxFJHGjsjo5y2pXDA4XGR31A16HLxmzTRl41aaON4wQA8qOyxpgY8W7ouPLUKwXG+c7JpJAj5KwmZiIyupQQh8TAeLKhSD6AeW2e56aePXtlbvmeIhcRzeIHI6QDRsC4ZWBPvDpSbDPu7ZpmwnkkkKlJNGkaHZFAZkZ1kJKnw5wpAODv2xVknGozJDHFEQkgDhwoCCJo2bXhfc8ZVTqA94kZpmx4vJMykR6UaVkAZWLSR4JWdHHh0+7tjzO/lWXz+OnOvf1Mjtamw2lT7WzB71KeELVLWtqlvLiOFS0jqqqAWJIGATgbfE7VAm5lhVWZHDaAwPgmchwgkGVVfd0aiWJAGPni0vbeNyCyIxU5QsisVPqCe1TOBcOj6hPTTLnL+EHUdOnf6bVbMjDdq/j4/bopCknS0CsNDCRjcAdJUjOGLEvFnIAGvGcggKPO1uiagkjakje3GkK1yjuqMUUnUOmzeMMAVG+MEGrheDxvNFOwy8UTxpspGJHick5GcgxLjfbJqb/wAJtzuYIicKAelHkBW1KM48juPQ10SOW1jOFfaQZZYgbV1ilUAvqTNtIJjDIGOcSLqaHBTyZj+E49ApqS2RsakVsMGXKqdLg5DDPYg75p2rIFFFFAUUUUBRRRQFFFFAVwjNdpMjhQWJwACST2AHc0Hi68OkaVo1G6uytk4C4JG/5VLvOXJkGtCrnG6bqT8idqnPxBDcSMvhV5GYepye5q2t75fWuP09CW/WJtWu5EbpW0xIyu0bEBx5fPtXkF/cu75YnP4s99eTqz8c5r6QvroxZlgOl9sj8EgHk48/n3FfP3M3D5EmlkMZCNK7rgllQMxbST5YzjPwrXx/jGPnute+ekzkTmGW0n8DELKOnIM91Yj/ALV6pxGA3kCxtM0a6gx0DxFwrBDqyCB4twO/bavD7DeWMDzkX/7CvZ+GS7D0qvltmpYv/jyaxZWstOSbhSs8V942iXqrJb9a3uJmtujLK6s+rLYiOAQPu985pzhX2cRwSxuk8i9MRaipCm7aKXWnXXGjSq5RQoGAe/hXFxyvxPKiJjuB4T6/CrDmUyC0uDDr6ns8nS6YzL1NB06Rg5OceRrozezrk3m5vFFxHkszxtDLcfdSXj3MojhEbaigVEiJZgm41sSCSxJGnyb/AEFtpAkb3E0hty+3VGQ8s3tB6oXcjOjCnAwvxOUXFlxOVyyOEjkW3kTrrA01jNq0zdABSCemW98bMwxkZwcH5f4okU5lvYzcXHR1SCMFYCGKymPCrkiPSF1A7rk7GpVWXKXLxtZLhhc9ZJXTAKgMjprDF2BwzYZE2C7RIDk5J0lZ3lXltrR5pGlVjOImlWOJoYjcqpE0+nWQGkOM6Qo8A7nJOioCoV3wqCWSOWSJGkhLGFyoLR6hhsH4jyqbTcz4FBj+YHi9syJ7TUkcCFJAJJrVuuwBjQHwtJ1VQE4wQCNWcVmebeE4jYwxoG1qRnTGpJnWRwWxtqOSfiaurjleNp5JOo+iQE9IBAElNylyXD4ycSIWAOcGR8HBAFPx3lgXV4/W9o0mJVjKOEtkiMZBJBBDPr1+H0kz5Cq2dWzeKOPjESKhkkXxRai5UxqwUorHf3fE4Gk7jNWC8SiBA1rksFABBOcgdh2GSKgcT5MSOUyKzhSkg0ZBAMjEsQT5b+7286j2/BoFYMI/ErKQ2ptWUUKozncYUbds79657JHTm2tMs3pRJKTUSI0/mqr9IIq45e96qcVP4fNpYVfP1TU9PRrdhin6prK4yBVnFJXRHLT1FAoqUCiiigKKKKAooooCiiigKzXO19pjWIHHUPj330Dy+p/gavOJXiwxPI3ZVz8z2A+pwK8k4rxCSWQyOcn9wHoPhWXk1ycbeHHb2tHBbwFAvSXB75UH657/AFqo4jwmaE64SZI/NO8sfyP4h+/501w/ivkTVzFxL41j6rr9z4oV4kHXGfgfgajwcKWRvF2PlTvMVlqbqReF9tX7Lgeo9fjTPBeIgnB2Yd1PcH+VU/rSfGc525DWELdWoI0MDNGOwXPvp6Y8x9fKpfAuIakG+/nXpdkUdMMAc9871h+PctJbyhoxiN8lQCQFbzX5eYq+5bIpjmbVvZ8RIAxnO2MevlXrC9hn03rwu0uWS4tl6cjKbmP9WokZgMsy6M6uwzkDG2TjFej3nPSBZOlbyvJHvokVog6AgO4Kq7EKSoYBSy6hqABzWvhnrrm/ybOyJfFOI3JvY7eBZFXoSPJIYC9uzMrCMa9gCrIMjUCdajBBLJW2PFOKl4evbGNJHt9elYnMRMD+0K4WRvu+oqlXJUjVg9t3eXOP3EsgeSW3e2Ngt1qW3ltpUWVm0alaRxsI3yciotxz7IQWitJkX2WeVDPFKkjNEXwBGB2IjPdg2ZE23rZzLXlS4v5HZryFoh7LbgqTCYzcgymVogjswBDR5DdiuBnvWlqk5Y497WJnCMqJMEiLacuphjck6WIzlyMbEYwQCDV3QcJqrv7nyFSb2fA2qmySd6ipApWa5igVCUa9tQ4rKX/Dyp7VtiKr7+IHaq6z1fGuMgtOaqkXtrp3qKorC+nRPZamuTMRuKcjSnWiyKdTxecEvsqN60ljcZ2rzu0lMbfCtbw24zvW2Ndc+8caZWpwGqj27fFTonrVlxKopCSUuiBRRRQFFFFAUUVWcxXzQwMye+cKnwY+f0AJqLeJk7eMrz/xgMRAh2U6pSOxfyX6ef8A2rCz3SjvUy5hkZjsck7kkY/Oor8EU7uSfgMgVya1dXruxiZnFNd8UGfBuR+/8qn8P4vq8yD6H+dXHCrSGPIVF+OwpriXBlbLRAD1HrUca/Dtvfhtiaj8WsgQJI9nHmPP5/CqG7u2jfJTA2BA8seYq74dfB12OQf/ADFF8pHCuZAB49m7EE4Bx5j1p674mZyAfdG6/OuXNjHIBt9R3FRYoCrafTz9R61NlilsrU8jQj2oHHaNsflj/et5f8OhnULPDHKoYMFkjSRQw7EBgcH41jvs+gJkkfyVQvzLHP8AAfvrd10eL9XD57/uh8VsRNBLBqKCWF4tQAygdCuQPhmixsyinXI0rNgsW2QY7BIx4UA/P1JO9Si1JY1oxcBVdgANycAY3JyT+ZNDPmmZENN7ioSJos1XyR4q0R6bnhzQV4WkkVI6dcMdQlHY4FV7tk1Ou2wKgxDelTFdxeM42FU0SGt57CHG9VV7wbByKz3n+tcbnxTwRVMit6ct7fBqySDasW6lvrHbIp3g8p92rd4gRioNha4kq2fqu/icID3qRbXpGxqeINqSlkO9dPHJ07HLmpcUmahAY7V1ZMGpVWFFJVqKBVFFFAVgeb+LlpzEG8MeBgebkZJ+mcfQ1vq8o56tDFeM34ZQJF+ZGlh+YJ+orPy/q18P7Ik0tR5Ljao+vP7X0qPcLt3b64FcvXXCjd6SPLJqfb8QrKysS2d8eR9anW7YGxqZeLWrbiMSuPjWeNq8TFo/qvkasWlIxnsaeUg4P5/Knery+j/D753AGNPqe/5VcLCp7/n5j+dVvRC4Zfr/ALGpccu1W4z1pvuSIQsLnbeU5I7HCr+VX7NWb5Nkzb49ZWP7lFaJBXVif6xw7/alIKXiuCu1Kg00ho6XRmgismK7T5pqQUDZApqVa62a4HolXSxZphoMVblRTMkNRxPUaO4IpZuc96Q8eKbxUDphGc0McUtDSJVrLWW+N/ykIc1Ps7cDemrKDNWTDAqfHn+o8u/46rVyZ8UiPbemWOTW7nLSmXO9PscCosj0E+N9hRUFZqKC5oooqAVn+c+Ce0weEfex5aP+9+0n1x+YFaCios7OJl5evCFYjt/Dt9K6IQ3vEt8+35CtFz1wvoXBdR4JsuPQPnxj8zn/ADVQIRXJc8vHZnfYj3VsCNhUGBSDirsCoktv51FWlEcWoY/Klpb/AEPnTtkM7eY7VPMYPbv51CeoabCumaiT0NFnD1JUj/acA/AZ3P5VeKW/16ZyjBptY892Bb6Mcj92KuwajRFQAF7AAAegA2p5TXZPUcdvad1VwyUZpt2FEHBKK6Wqtmkx2oS7qBYUZqKlzSi9SHmAqPIlJMhFKEoqA0VNcElOswppxRLpwaYkgoO1dE1QGNOKVT2oGklKjiepFnUh6hQPg1IeSpiK5K3kKI1xSFpRarIJlaok1ScZpm5GBQMhqKZ10UGpoooqAUUUUFDzpwvr2rge/GOpH81G4+oyPyryBHoorHyxt46kxy08TRRWLohqI4arB22yKKKqlDuJs+VW3KVpqlJ/ZXb5naiitPH+0Z+X1mt/b2xHnU5TjvXKK63IUzZFQLgEedFFRRHD571zNFFQkLLvUuGSu0VKDjb1HdaKKBGo0oPRRRLhNIZaKKBs5rgkNFFQFa6kQtmiikKezSSa7RVkOBqj3bbUUUFWXooooh//2Q=="/>
          <p:cNvSpPr>
            <a:spLocks noChangeAspect="1" noChangeArrowheads="1"/>
          </p:cNvSpPr>
          <p:nvPr/>
        </p:nvSpPr>
        <p:spPr bwMode="auto">
          <a:xfrm>
            <a:off x="163513" y="-1790700"/>
            <a:ext cx="5619750" cy="3743325"/>
          </a:xfrm>
          <a:prstGeom prst="rect">
            <a:avLst/>
          </a:prstGeom>
          <a:noFill/>
          <a:ln w="9525">
            <a:noFill/>
            <a:miter lim="800000"/>
            <a:headEnd/>
            <a:tailEnd/>
          </a:ln>
        </p:spPr>
        <p:txBody>
          <a:bodyPr/>
          <a:lstStyle/>
          <a:p>
            <a:endParaRPr lang="lv-LV"/>
          </a:p>
        </p:txBody>
      </p:sp>
      <p:sp>
        <p:nvSpPr>
          <p:cNvPr id="6150" name="AutoShape 4" descr="data:image/jpeg;base64,/9j/4AAQSkZJRgABAQAAAQABAAD/2wCEAAkGBxITEhUTEhIVFRUVEBUVEBUVEBAQEA8QFRIWFhUVFRUYHSggGB0lHhUVITEiJSkrLi46Fx8zOD8sNygtLysBCgoKDg0OGBAQGislHSUtLS0tLS0tKy0tLS0tLS0tLS0tLSstKy0tLS0tLS0tLS0tLS0tLS0rLS0tLS0tLSstLf/AABEIALcBEwMBIgACEQEDEQH/xAAcAAABBQEBAQAAAAAAAAAAAAAAAgMEBQYBBwj/xABDEAACAQMCBAMFBAYIBQUAAAABAgMABBESIQUGEzEiQVEUMmFxgQcjQpEWM1KhsdFDU1RicoKTwRWU0uHwJGODssL/xAAZAQEAAwEBAAAAAAAAAAAAAAAAAQIDBAX/xAAiEQEBAQEAAwADAAIDAAAAAAAAAQIRAyExEjJBBCITFFH/2gAMAwEAAhEDEQA/APcaKKKAooooCiiigKKKKAooooCiiigKKKKBueZUUu7BVUEsxOAqjuSarv0ls/7TEPnIo/jVjPHqVlyRlSMgkEZGMg+VZ/lzjMUfDrGS5nSMyWtuuqWVU1zGFSVy53Y4b40Fh+kll/a7f/Xi/nR+kll/a7f/AJiL+dT2uECFy66ACxcsNAUDJJbtj40297COnmRPvTiHxL98dJbCfteEE7elBFXmKzPa7t/+Yh/6qcHGrY9riE/KaM/70mXitoJug08AmIBERljExB7eAnNReYpI44ySidvNFP8AtQZbnPmZcFUdT8mB/hXnTrrOSRv8ac4pPA8rZEWcFiulMhM+9j0qPwj2WdsIiE98NCFJAbSSAw3Gdqyta5idBYgb06bQtsBT/KfDFFvFhVBaNTIQoGqTHiJx3Oa11jw1R5VS1tMelLwjgbHyq6ueEEL2q/tI1UU7O4Iofi8+uUZKqribPetlxS2BzWQvYtJqIjUK4JeGKQHyzXsHBr0SIDnyrw15N69D5D4gSNJNa5rDUeg0VxTXa0UFFFFAUUUUBRRRQFFFFAUUUUBRRRQFFFFAUUUUBVfx/iyWsDzPjCgYUvHGZGJwEVnIXUfIE1EfjvVJSzQTsDhpclbSIg4IaUA62GD4EydsHT3ptuVopVJvD7TI2NRYFIlAYMUijBwiEjBBJLDZiwoO8p8wSXiPIbV4Iw2mFnlik9oAzqZemSNIIGGBIbO1QuGcKW54WkByB02RcPKgDRuypqMbKxXKjIzvWqVQBgDAAwANgBVNDyzCqomqfTGgVVF3cRr3JLMI2UMxJOSc0GP5c5GurSC9EKWqyXBi6UMsstzaKU992+6U75JA0nGBvULif2e389vb2nUt7aOF5bgPEHlZLoyalCtiPQpMspARAF0KN62nD4bCaWaKJmd7d1Scda5PTdhkLqLYJ75wTjsasP0ftv6s/wCpKf8A9UHnl7y5e3F7b9ayVozHH/xZjLELO8mWEoJVUEvlNW3hGSFBwEDVS888tyCVppbjrPKdM0ciqYFh1N01iwoIMakYJG51HbUa9al4BbYP3QPzZz/E15Jz+kMRZghCrudLPkDzPveXf6VXVTGJ/R5iw0Po0RJGuFXDe91MgeR1E/MmtZypYTRhhKExrLIVYkknGo4I8IJBbG/vH03ruC20Uo1o7keqzzfkRq2NaW34Z6STD/5mP8c1lqt8Z/qbyypEWGUgrLMoBBB0idwp+RGCPnWjhasrxM36HXbCCVQN4nEiS/HTIGwfkQKmcP44y+G9QW768IdRa3kXbTibGkMST4WwfnVeNpeemmDmkuxpEcgqQMGoSgTjIrJ8djxmtxLCMVmuOWuQaf1WzsYJ5d62fIlz48Vir+IhquuTrgiUfOtY5q90t2yKdqLw9soPlUqtWYooooCiiigKKKKAooooCiiigKKKKArhOKgcYubhAotoBK7EjLzCGGIAe87YZj8Aqn6d6gJy+0vivpuv/wCyq9GyHfvFkmXv/SMw2yAKBUnMfUJWyiN0w2LhhHZodx4rgghtxgiMOR5gVw8Befe+l6o/s8YaK0x6OudU3f8AGdJ76RV6igAAAAAYAAwAPQCu0CY0CgBQAAMAAAAAdgB5UqiigKruOcSMMY0LrlkYR20ecdWYgkZPkoALMfJVY79qsapODQySyNdTIyEho7aJhhoIA27MP25CoY+gCDuDkI3JvKwsevgqetKsjFVKln6Y6hI8svrIA2AIHlWkoooGrn3TXjPOgPVPzr2iUZBryrnuxOvIqulsshwq1SCXqFVCS+EvjBilY5AJ/Zc+vZv8Vas3IWs5G4ZWjYZVgVYHsQe9M208irpkOrScK+ctImBpZh5N5H1xnzrKxvm8auPiYqXHdhhg4IIwQdwR6EedZAy+Ypy3v2zgVFyvNrx7VYt7dzD/AHB47b/SOyj/AAFaiPzY8ZxOukf1iEvD/m/FH9Rj41DvLl+xGKrZC1JP/UXXPjb2fG9QBzkHsQcgil3V4rCsfwyz0ZKLp1bsASFzvuF7A774G9WFyrhc0sTNdiq47GM5FL5TiJlHzriHUDqq05ewrjHrVvkZSflp6/wseAfKptQeEnKD5VOrWMb9FFFFSgUUUUBRRRQFFFFAUUUl3A3JA+ZxQd1Dtnf99RbrikEevqTRp001yapEUxx/tsCdl+JrGc3wJLfWk4urONLdgzM80KTowfLAEqS6lcgKGQAnLax4agycHtpeINeSXdoQ5eOWGLVItzbPA8Q62XYM/wCq91VGEOdWxAbWHmexdS6XcDqHRGZJ43VXkOI1JUnBJ7ZqUOKw9YQax1DrwuD3jETOCewIE0Zx3IPwOPMLHlWOITiK66QkeBlFrw6/eAmFmYtJCXcEsTHspA+7G2CwOi4baRC8jmaa+kYyh9D8Pmitzcm1W2MpfoDpgoCSC2nJB8hQbqiiigreKcct7do0lkCtLIqIuctl20qxUbhdRA1dgWGajWPNFvIszktGsC63aRdAa3OrROm5zG2h8H+6dqY4/wAsQzTpd9IvPGqIo9okgRo1k6gV9OdQ1b4IINVV5yhHIjJ7AqBy3UEXEZ7cOGzqVumo1Lu3hIx4jtuaCTLz/AtzPbNBcBoA2ptEZV9MJl2GvUAVVirMApwRnNc4Z9pHD5opZ1d1ihjWSR3hdBhnKYXO7kNgHGQNQqPacqvHNLMlpFmYS61fidyUHX09UqOgSCwRR32xgYpdpyw8YjAsLNzE0jxNNe3E8qNKcueo9uWOfj6Cg0/B+JLcRCZAQjM/TJ0/eIrsqyLgnKsAGB8wwqbULhQmCYmSJCDhFhd3RYwBgZZV+PYelTaANYbniDI2Fbms/wA1WxaM6SAcbErqA+mRn86i/Fs/XiqXYErK66EUspkdlVC4K4CkncnLbeWmoUPFJHDlY4yEuI41bqlo5BIwVSHUHfJXO22a2LcDGppNSiRtmdbeEOwAxuxBPamzw5/65/8ATg/6Kxuo6Jiswb8u3TRSpzKrsAH6UkbnSpyMeJUY7+q+oq1+zpmuHdn0kK4CkBc+7k6tLsM79v51Ll4e/wDXyD5Jb/n+rrQ8qcOMb6jO7DfKFLdQSfMlUB/fUfktMcvT/MPCRjIFZHi8bRws64BUplmGVVeooZmHoFJJr1DiGkrWPvbVGbxZ+GHdO/8AhIzVbfa/49jOzSTm1QWZeSQOoEoWExzBQC5OtvcOSMjJ8PpuXOMtxJuoY4owizBVQovUaIdTU6t1MNkCMj3TliNtOTczQQxqXeR0Ud2a6nRV8tyXxSERJBlJZSAxX9dJ3Bwe5qeq/gx3/B7vXB4pNDoBcgkDTgEZLBsqxAU4XzJ3qbwfhPEEaExFWESgyJJIxa5Zidal99wANJOAC3oK0j8OXzeXv/aJl3+jCrGx4bboA0jSAFkXPtN17zuqL2fzZlGfjVvy6r+HO1oOR+HyRNJpglt4Cg+6mmhmBuNRLSxFJH0hgfFkjJ3xksTrqpeG2dtDKqh26rIxRXubiQsqkByqyORtt2G1XVbxy0UUUUQKKKKAooooCiiigKiXnC4JWVpYYpGQEIzxI7IDjIUsMjOB29BUukuuQQc7gg4JB39CNxQU3DeP2LJI8ckcaxTPDLrAtzHKmSVZXAI2BPy3pdzzTZJq1XUXggE7AOHboE4EgC5LAkjtnuPUVTcE4Lw67jW40tN1ER3S4ne4aMtGNAlRmYB1XIHplvWpFhy9wksksUds5XxQv1Fm6SxyH9USx0KrsdlwATQSW50sdMbrOHWWWONCiu4WSUZiEmB93q8i2B++m7LnOCRolCSKZjDgOEBRJ4XkjdsMfDqjaPI/Fgb5BMk8L4e0g+6ti6hYlGItSYV5URV8jh3cY3wSagxQ8Ijkt4R7MZQ3/pAzrLMGiJUBHYlhpIIAztjA7UGpooooM3ztx2a0jRoY9RZzklHkzpGrpKqf0kgBVckDPxIBYu+Y57a2naSB7ieG8MMcaDp+0LLIGgKHGDiKVAcA7owq05h5igsxG1wWVJJRH1AuYoSdg0rfgXJA1HbcVnOPc32VwkkdvdoJLZ1uDI0M0luBazK8wBUASEKD4VOTqGPWgUeP8QEsk8lnKkESTKIlUNJLlEkjl2zkqFIOM/rSMEocx7HnS9SKEz2MkmqyhllaJJeqj5RZWePQBvqLBULNscgeVhwvnWyASGKWW5k9kNzkITJKmFdj4tI1kPq0DcdsDYVyX7QIcSMkZkSOOeXUssbdWGGCKbqIBnIIlAIJBXbI3oLnlTiU9xbiS5gNvN1JFkiOTo0Ssowx94EAHUNjnariqzl7jKXcTSoBpE0sakNqDCORkDdhjIAOPLOPKrOgKhcVTKGptR7weGovxM+vM+ZbKVonWEkNkY0yGJmUN4grj3Tjt8sHYmqNhNBBK7MC2iNl6js6xydNI31N5JqXUSPVjXol3bZzWV4ukgUiNVYnYhnKDB8wdLb/AAIxWGvTqzestHBdNifrQs3RZU0KRExYA4BOSVDoCG8wTtU3gjXMUuXm6iGIdTJ/pxpGqNNPgUgHIz38hTMHFpNMKvAwd1IkP4YyqbNhckKzbAbHvttUfh3E5WdNcRjVo3zk95FZcMoIDBSC3vAH4VHteWNPLxJycCpQhJGTVbaXKZ3qzk4gmMCqNOoHE+HrMgRiRhsqQFOCVZGBVgQwKuykEfi8jgitv+CMLeREeR2boltLKkjmMqrsGJA1MigbnHh37mrXrZNPK9TmqakqBDyqLgRlnkjKqmoFxK5ZGUqSclQ2F7r2JyCfPnLvKMdzGQZpBMjz9Z01RFLmVNLp4SMKHAk0jYnSdgcVf3j3UVsZLSFZpQyYiY6dcZYBwDkYOMkHft2NSuDcUvWuADw5kh1aS73CdVRiTxFFUjGUUbMdpFIzuBvI5dX2s+X+U/ZwPvS59te53DeAujphMk4JDeI+eW8zmtRWGsOPcWkktWfh/QiMhF3GWWSUI7aI2VsgALrRmBGrwvsMb7mtGQooooCiiigKKKKAooooCiiuM2AT6Cgya/Z3YKrqiOnU6Gsq+5aByyuAQQGJZtRAGdTeppm6+zSxkQRsZypZzLm4dnuFcQ+GRjuQDbwMMY3iHfLZrn5oMhJLEDOwBwB8K4vM5BwrkfU1l/yx0f8AX00Q5Ph66z9SbKdDpKHVUjFvFLEo2XLZWeTVqJznHbaqs8g2VvDHHE/RcXkEsM0j65RMjRhljyRgukZTSNt+2ABT9hzFIwyZOxwBpTJP5V5P9t/G5ZriCMSjpxxh9CHGi4LHxNj8WnTj039atNys9+LWfr6IorI/ZbzAbywiaSUSToCtx5MG1HRqHxXTv571p2vYwQDIuWcIviHic5wo+Ox/Krs1RzVfWsQVpo4pZkjmls4nCGaR4o9biEsDhsY7b1Fl4hbzK6eyxy6btIkRhFpmY28d0jqXGPcIP+T4VL43w22lng6+tiW1RxliYC8ILh2Q7AjPcYzsDkCmYuXLGBetHCcxLE+YzJLKwt4SkeFBJdtG227bZzQN8C4vbtGZXtRaRxO8aPIbNUEiyNBIiaHJUgx6cEDO2M1x+cLMyxwRskiN4ZXAIhije2knRtRXQ6lY8HB21LnvUXicFu3D0NvE88TXsUpj0tJLI73weUMJN1YOz51Y04OcYqwto+GqiOI4IwWKplEjaQ2yyJhQQDJpUSY77ZPagm8vcahukkeDBRJ3jyMYdgFYtt2zr896tarOXuG20ECraxiONvvAACGJcA5bO5OMDffYDyqzoCsFxXnyL2e5UloriHrxMwiMkNvKpkSKRmIwULCHPfHWjDYzW9rFce4haW1ykCWCyzNbSONMcCBUUTXCR5bvrkt5DsMA4J7jIMXfOtojLFiSSSS09pRY1XBj6ZkC5dlw2hXbfA8O5BKg52fiwkmJQ6on1iJTC8FxFJHGjsjo5y2pXDA4XGR31A16HLxmzTRl41aaON4wQA8qOyxpgY8W7ouPLUKwXG+c7JpJAj5KwmZiIyupQQh8TAeLKhSD6AeW2e56aePXtlbvmeIhcRzeIHI6QDRsC4ZWBPvDpSbDPu7ZpmwnkkkKlJNGkaHZFAZkZ1kJKnw5wpAODv2xVknGozJDHFEQkgDhwoCCJo2bXhfc8ZVTqA94kZpmx4vJMykR6UaVkAZWLSR4JWdHHh0+7tjzO/lWXz+OnOvf1Mjtamw2lT7WzB71KeELVLWtqlvLiOFS0jqqqAWJIGATgbfE7VAm5lhVWZHDaAwPgmchwgkGVVfd0aiWJAGPni0vbeNyCyIxU5QsisVPqCe1TOBcOj6hPTTLnL+EHUdOnf6bVbMjDdq/j4/bopCknS0CsNDCRjcAdJUjOGLEvFnIAGvGcggKPO1uiagkjakje3GkK1yjuqMUUnUOmzeMMAVG+MEGrheDxvNFOwy8UTxpspGJHick5GcgxLjfbJqb/wAJtzuYIicKAelHkBW1KM48juPQ10SOW1jOFfaQZZYgbV1ilUAvqTNtIJjDIGOcSLqaHBTyZj+E49ApqS2RsakVsMGXKqdLg5DDPYg75p2rIFFFFAUUUUBRRRQFFFFAVwjNdpMjhQWJwACST2AHc0Hi68OkaVo1G6uytk4C4JG/5VLvOXJkGtCrnG6bqT8idqnPxBDcSMvhV5GYepye5q2t75fWuP09CW/WJtWu5EbpW0xIyu0bEBx5fPtXkF/cu75YnP4s99eTqz8c5r6QvroxZlgOl9sj8EgHk48/n3FfP3M3D5EmlkMZCNK7rgllQMxbST5YzjPwrXx/jGPnute+ekzkTmGW0n8DELKOnIM91Yj/ALV6pxGA3kCxtM0a6gx0DxFwrBDqyCB4twO/bavD7DeWMDzkX/7CvZ+GS7D0qvltmpYv/jyaxZWstOSbhSs8V942iXqrJb9a3uJmtujLK6s+rLYiOAQPu985pzhX2cRwSxuk8i9MRaipCm7aKXWnXXGjSq5RQoGAe/hXFxyvxPKiJjuB4T6/CrDmUyC0uDDr6ns8nS6YzL1NB06Rg5OceRrozezrk3m5vFFxHkszxtDLcfdSXj3MojhEbaigVEiJZgm41sSCSxJGnyb/AEFtpAkb3E0hty+3VGQ8s3tB6oXcjOjCnAwvxOUXFlxOVyyOEjkW3kTrrA01jNq0zdABSCemW98bMwxkZwcH5f4okU5lvYzcXHR1SCMFYCGKymPCrkiPSF1A7rk7GpVWXKXLxtZLhhc9ZJXTAKgMjprDF2BwzYZE2C7RIDk5J0lZ3lXltrR5pGlVjOImlWOJoYjcqpE0+nWQGkOM6Qo8A7nJOioCoV3wqCWSOWSJGkhLGFyoLR6hhsH4jyqbTcz4FBj+YHi9syJ7TUkcCFJAJJrVuuwBjQHwtJ1VQE4wQCNWcVmebeE4jYwxoG1qRnTGpJnWRwWxtqOSfiaurjleNp5JOo+iQE9IBAElNylyXD4ycSIWAOcGR8HBAFPx3lgXV4/W9o0mJVjKOEtkiMZBJBBDPr1+H0kz5Cq2dWzeKOPjESKhkkXxRai5UxqwUorHf3fE4Gk7jNWC8SiBA1rksFABBOcgdh2GSKgcT5MSOUyKzhSkg0ZBAMjEsQT5b+7286j2/BoFYMI/ErKQ2ptWUUKozncYUbds79657JHTm2tMs3pRJKTUSI0/mqr9IIq45e96qcVP4fNpYVfP1TU9PRrdhin6prK4yBVnFJXRHLT1FAoqUCiiigKKKKAooooCiiigKzXO19pjWIHHUPj330Dy+p/gavOJXiwxPI3ZVz8z2A+pwK8k4rxCSWQyOcn9wHoPhWXk1ycbeHHb2tHBbwFAvSXB75UH657/AFqo4jwmaE64SZI/NO8sfyP4h+/501w/ivkTVzFxL41j6rr9z4oV4kHXGfgfgajwcKWRvF2PlTvMVlqbqReF9tX7Lgeo9fjTPBeIgnB2Yd1PcH+VU/rSfGc525DWELdWoI0MDNGOwXPvp6Y8x9fKpfAuIakG+/nXpdkUdMMAc9871h+PctJbyhoxiN8lQCQFbzX5eYq+5bIpjmbVvZ8RIAxnO2MevlXrC9hn03rwu0uWS4tl6cjKbmP9WokZgMsy6M6uwzkDG2TjFej3nPSBZOlbyvJHvokVog6AgO4Kq7EKSoYBSy6hqABzWvhnrrm/ybOyJfFOI3JvY7eBZFXoSPJIYC9uzMrCMa9gCrIMjUCdajBBLJW2PFOKl4evbGNJHt9elYnMRMD+0K4WRvu+oqlXJUjVg9t3eXOP3EsgeSW3e2Ngt1qW3ltpUWVm0alaRxsI3yciotxz7IQWitJkX2WeVDPFKkjNEXwBGB2IjPdg2ZE23rZzLXlS4v5HZryFoh7LbgqTCYzcgymVogjswBDR5DdiuBnvWlqk5Y497WJnCMqJMEiLacuphjck6WIzlyMbEYwQCDV3QcJqrv7nyFSb2fA2qmySd6ipApWa5igVCUa9tQ4rKX/Dyp7VtiKr7+IHaq6z1fGuMgtOaqkXtrp3qKorC+nRPZamuTMRuKcjSnWiyKdTxecEvsqN60ljcZ2rzu0lMbfCtbw24zvW2Ndc+8caZWpwGqj27fFTonrVlxKopCSUuiBRRRQFFFFAUUVWcxXzQwMye+cKnwY+f0AJqLeJk7eMrz/xgMRAh2U6pSOxfyX6ef8A2rCz3SjvUy5hkZjsck7kkY/Oor8EU7uSfgMgVya1dXruxiZnFNd8UGfBuR+/8qn8P4vq8yD6H+dXHCrSGPIVF+OwpriXBlbLRAD1HrUca/Dtvfhtiaj8WsgQJI9nHmPP5/CqG7u2jfJTA2BA8seYq74dfB12OQf/ADFF8pHCuZAB49m7EE4Bx5j1p674mZyAfdG6/OuXNjHIBt9R3FRYoCrafTz9R61NlilsrU8jQj2oHHaNsflj/et5f8OhnULPDHKoYMFkjSRQw7EBgcH41jvs+gJkkfyVQvzLHP8AAfvrd10eL9XD57/uh8VsRNBLBqKCWF4tQAygdCuQPhmixsyinXI0rNgsW2QY7BIx4UA/P1JO9Si1JY1oxcBVdgANycAY3JyT+ZNDPmmZENN7ioSJos1XyR4q0R6bnhzQV4WkkVI6dcMdQlHY4FV7tk1Ou2wKgxDelTFdxeM42FU0SGt57CHG9VV7wbByKz3n+tcbnxTwRVMit6ct7fBqySDasW6lvrHbIp3g8p92rd4gRioNha4kq2fqu/icID3qRbXpGxqeINqSlkO9dPHJ07HLmpcUmahAY7V1ZMGpVWFFJVqKBVFFFAVgeb+LlpzEG8MeBgebkZJ+mcfQ1vq8o56tDFeM34ZQJF+ZGlh+YJ+orPy/q18P7Ik0tR5Ljao+vP7X0qPcLt3b64FcvXXCjd6SPLJqfb8QrKysS2d8eR9anW7YGxqZeLWrbiMSuPjWeNq8TFo/qvkasWlIxnsaeUg4P5/Knery+j/D753AGNPqe/5VcLCp7/n5j+dVvRC4Zfr/ALGpccu1W4z1pvuSIQsLnbeU5I7HCr+VX7NWb5Nkzb49ZWP7lFaJBXVif6xw7/alIKXiuCu1Kg00ho6XRmgismK7T5pqQUDZApqVa62a4HolXSxZphoMVblRTMkNRxPUaO4IpZuc96Q8eKbxUDphGc0McUtDSJVrLWW+N/ykIc1Ps7cDemrKDNWTDAqfHn+o8u/46rVyZ8UiPbemWOTW7nLSmXO9PscCosj0E+N9hRUFZqKC5oooqAVn+c+Ce0weEfex5aP+9+0n1x+YFaCios7OJl5evCFYjt/Dt9K6IQ3vEt8+35CtFz1wvoXBdR4JsuPQPnxj8zn/ADVQIRXJc8vHZnfYj3VsCNhUGBSDirsCoktv51FWlEcWoY/Klpb/AEPnTtkM7eY7VPMYPbv51CeoabCumaiT0NFnD1JUj/acA/AZ3P5VeKW/16ZyjBptY892Bb6Mcj92KuwajRFQAF7AAAegA2p5TXZPUcdvad1VwyUZpt2FEHBKK6Wqtmkx2oS7qBYUZqKlzSi9SHmAqPIlJMhFKEoqA0VNcElOswppxRLpwaYkgoO1dE1QGNOKVT2oGklKjiepFnUh6hQPg1IeSpiK5K3kKI1xSFpRarIJlaok1ScZpm5GBQMhqKZ10UGpoooqAUUUUFDzpwvr2rge/GOpH81G4+oyPyryBHoorHyxt46kxy08TRRWLohqI4arB22yKKKqlDuJs+VW3KVpqlJ/ZXb5naiitPH+0Z+X1mt/b2xHnU5TjvXKK63IUzZFQLgEedFFRRHD571zNFFQkLLvUuGSu0VKDjb1HdaKKBGo0oPRRRLhNIZaKKBs5rgkNFFQFa6kQtmiikKezSSa7RVkOBqj3bbUUUFWXooooh//2Q=="/>
          <p:cNvSpPr>
            <a:spLocks noChangeAspect="1" noChangeArrowheads="1"/>
          </p:cNvSpPr>
          <p:nvPr/>
        </p:nvSpPr>
        <p:spPr bwMode="auto">
          <a:xfrm>
            <a:off x="163513" y="-1790700"/>
            <a:ext cx="5619750" cy="3743325"/>
          </a:xfrm>
          <a:prstGeom prst="rect">
            <a:avLst/>
          </a:prstGeom>
          <a:noFill/>
          <a:ln w="9525">
            <a:noFill/>
            <a:miter lim="800000"/>
            <a:headEnd/>
            <a:tailEnd/>
          </a:ln>
        </p:spPr>
        <p:txBody>
          <a:bodyPr/>
          <a:lstStyle/>
          <a:p>
            <a:endParaRPr lang="lv-LV"/>
          </a:p>
        </p:txBody>
      </p:sp>
      <p:sp>
        <p:nvSpPr>
          <p:cNvPr id="6152" name="AutoShape 8" descr="data:image/jpeg;base64,/9j/4AAQSkZJRgABAQAAAQABAAD/2wCEAAkGBxMTEhUSExMVFhUVFRUaGBgXGBgVFRUXFRUXGBcVFxcYHSggGBolGxUXITEhJSkrLi4uFx8zODMtNygtLisBCgoKDg0OGhAQGyslHh0tLS0tLSstLS0tLS0tLS0tLS0tLS0tLS0tLS0tLS0rLS0tLS0rLS0tLS0tLS0tLS0tLf/AABEIAMIBAwMBIgACEQEDEQH/xAAcAAABBQEBAQAAAAAAAAAAAAAFAAIDBAYHAQj/xABFEAABAwIEAwUEBwYEBAcAAAABAAIRAwQFEiExQVFhBhMicYGRobHRBxQyQlLB8BUjYoKS4VNysvEkQ6LCFiUzRGNz0v/EABoBAAMBAQEBAAAAAAAAAAAAAAABAgMEBQb/xAAsEQACAgEDBAECBQUAAAAAAAAAAQIRAwQSIRMxQVEiBaEUQmGx8TJSgdHh/9oADAMBAAIRAxEAPwDtiSSSog9SKSTtkDGUNlIo7fZSIfcI9hJJL1IYkkkkAJJJJACKQSKQQAl4vUkAeJJJIASrYjeso0n1XmGsBJ+Q6lWVgfpavnNpMpA6OJLhxIGg0SbpDStnKO0OL1bqs+vUOrj4RwYwfZaOn+6p27Duc3nmBUNRxLpViqQG/Jc51JFK+AJjRDatHqrj9ePtUTx09incOikaB4O+C9DHjXKD5ae8KRzhy9/zTMwG0/ryVbmLajon0U9sza1xRqlwo1TBzatY47OB4Dmu9210yoM1N7XiYlrg4SNxIXyNb3MH8+PwU9hjde0qvNGs+m2oQ7wuc0E9Y0J1VxlRnONn1wkuFdm/pWvGQKwbXbxmG1I6OGh9V1nsz2qt71s0nEOH2qbtHt9OI6hUppkSg0HEkklZBE/dJJ+6SYCSSSTIESom1gZTqh0VW22KpIhyZPSqQ2VO10qj931VujsESQ4vwSL1eL1QaCSSSQAkkkkAIpJFJACSSSQB4kkkgBLi/aGrUvLmsW7NcQDwAboB7p9V2hc/Zgf1XOwmc1Wo8H+BzvAD1A09FllbS4N8CTlTMXb9kakalqD4v2erM6joumF6p3rZGq5Gzv2I4/Vs3t+7Pu+KgdSefuu9QPjK6Rd4bTO7ZQ5/Zxm+T3otkPGYV1NwBLy2ANfvH3LR0eyINIPqZgSASGCcgcJAMneEVoYYxrxLQQDtGiI3N93VzJ0bVa0+ISNBl0M8hyQ2aRxryc3xSwFB0OmCJa8bOExy0MiCFDVLKjRTdEicruOvP1+JW37f2ze6DmiAeEbZhJHTZp9VzUMIk/rzW+PlWcmZbZV4HWdct0n+xW37M4s6m5tVn22QSNsw9FgmiFo8GqZXjrp7Usq8hj9H1HgeJNuKFOswyHtnqDxB6yr65p9EOJ/+rbE7HO0eehj3exdLW0Jbo2c847ZURP3SSfuktCDxerGjtO/knjtQ7ktemzDqI1dTZVbfYrP/APic8l6O038KagydyNCxstVulss3adoJGy9PacAxCTg2OMkjTL1ZsdqW8k8dp2clPTkadSJoUkBHaanyTh2kppbJB1IhxJBh2ipJ7MepFGxj3x9hYpIV+3qXNOGN0uaNrDfH2E0kOGM0vxJwxel+JG1hvj7LySpftSl+JejE6f4gltY9yLiz/a2gcjXjgYPkdkV/aNP8QTLlzKzHUwZzA+nI+2FM4Nqi8eRRkmYprCmVqObQESvMbomgW944jNwaCZ6A7e8LPtx15eWhpo0wT49S4kDRoiN/1K5Fi55PQeZVaDX1DIdSC7ly6lRXFMnhqVZwste3MdKg3PB/Qjgf15eXDXAF3WBzn+ymSXgqEn5A5o6q3RtmVHB7wJpAwSYAniR0hMLdlHdUpBWZuBO01PvA5o1a0adeZXM8RblMc9PYus3dEmnPosI3AjVuQ0kZnuhjB4nHmYH2RpueS1xyo5c0b5ANtaE6nZWPrABEcD/b5rq+GdjadMgPGc8uE/msv267Cua51W1YTxewcOrevRbKDfMjleRLhGm+jS5/4qjUH3g5jv5hI94C7VK+WexWNVLaoHQY3EggZmaxPCdvVfS2EYoy4o06zD4ajQRO45g9QZHoqxRq0TlldMuPOqSjc8TuktaMrOad41egt5rk9Ptldj7zD5sH5QrNPt1XG7KZ9HD81t1GYdI6m1jTxHtTm207QuZ0+3zvvUB6PP5tRvA+1IuC8CnlLGZjL2+LWIbzKfUF0mdBtbSAZVGowFxhZel2lAzZ2VqQbOYvADRAmJDtfRNte2lq4gCoQXEAS1w1JgcE1kQniZqhQXvcK7hlq6o0mdjCufstytNGbiBu4XvcIv8AsxyczDXSixUB3UYU1G30kIzilmBT03Q3D7WoYI2RY2qKNduU6hMovDjARa8sajjso7XDXA/ZRYqKndJd2ib7B3JM+pu5KrQqZQLEyeqmr1mNeKTntDyNGkwT5fJQPt3h2jHO11jh+p23PBHBNvwe5uqB1O3rbao51MZw1pbmJ8L3/gA+80aEu0+Yz6QMVrW7qlBzAA9g8TSXOY07moW6MnaJmCuY3Vw54a1o28OhnWSSd+pWM53wjoxwa5Z2jAe29DE89CqxtK5yktA1ZWA1hhOocPwnz5qX6nTiIM8jp7FjPo97GvL23NYOYGOBaCIc4g8j934rdfs98k8wZC5M0XwejpZqnbHWdGCOMq5dCdOA2Qyxc4TJa0SfQeaI0HBwBBnkeB8lxN+EehXkgfapv1VEsmi9YNYSKRnr628BHmjXYjsk2hmuao/f1WgCf+XT3DRyJ3PoOCKYdhofUBcJa3XoTwH5rQxuV04IfmZw6nJztQFpW/74xwB+QTvqbTpEknjsVeosgudGpUVV4XUcQPr4Y0gtLWZTu2BBnmFSt8J+rsyUDkZJIaSSBO4bOoHRFnh2/Dqq9V6qPDsmStUCzeVeJK9Vs1eiS36q9HP0X/cfMqSSUrmOsSSs4dRY+qxtR/dsJhz4nKOcKbF8NdRqup6uaD4XjUPB1aQRpsgArht4K1IWoD85Y+XEgtnUg84jRDmYLXDwAw6OHi+7od55KxY2L6NN1y4QcpDBsQTpmcOQE6Icy6ql4Ic7OSI14nTbZAH0T2ZqkioBzB9oPyRovcsx2OuImeNNh9QB80YONs7zJxW8exyy7l8VXck4VHck5lYFPL0xFaq8kQQvbcxoAqWLXpZEKxY187QUDRbdVPJeCoeSlAToASAhqVeiD432gp0GHUGpBytBBMxpPISg3b65c19MNe4NLDIBIBIPEBY+/Pi82s/0hK6BrgqVcAusQrOrPuGsEgHdzwBtoAANOMrpuFV6lKlTp5y91NuUPdJPIGJjNrEmSud2V46k8PafkRyK3eFXjazA5vqOR5KZtvuKCUOEZLtBhj6dQueS9rySHnWSdw7r8VjLfAaVO8pPdUNKiajCXDXu3Ay0GfuE6Tw4ruFW1bUYWPALSNR+fRZ227O06T+8fFTI6acj7PJx/iSjyzS6NFkXvdqvZXQercLYyQHxDAW1HNcDAG7fuu5aKS0BI1ERpHKEUhX6WHsiSNePmuPUYE+UejptVJLbLkC5SZgbA+4KtaX7SS3Yjn8UeuSM8DQALn/0h2LqTWV6JIh3iA4B2ns29i55YaXB0Qz7nTOn4EAaUjiTKt1TCCdirOtStWd8/NUqAPIiMmYCG9TG6MvGq3gqijmyO5OitUKYxgGpVh7FE8T5LQyKd1U0JKFnMdeBCJXdOd9hqUIxuqWtAaR4p2OoTEQ/WmjQSY4pICAkiwOYdocMBrH6vRysyt8IdOomTqZ1Tqzja2rqJaDUuHS4kAhrGgQAfxSSUDrV3OcXEmeaPtxKlXqMpOYchAHiMuD+bXDYHZIozjQToBJ5DUo9d4o+lSZQbo9rGyR90nXL5xCY69o0Ks0qckH7RcTHAgBVsXmoe/aDlcBPQjQg+qpRb7eAshp4pVGheXA7g6yDuNVNWvmsM0AGkjV0ajoJ2Q+lSLnBrQS4mABuSeCku7R9JxZUaWuHAx+SayUnH2JpWdm+jWv3lGiXGS6k5pPMscR/2rTvwZveZ+Kwn0W1T3FKNxUqtHrr/wBxXTKb3Zdd1pDhWc81cqJqdOApG7KnXquDCQNU7DqjizxDVUSUsaoh0K9hrQ1gCB4rjlAfeJ1IgNO4MHeENqdsIEU6fq8/kPmlaBI3XeKhjFy4UyQY5EmB7SsDd9qLh3/Myjk0Bvv396D17sky5xJ5kkn2lKxhi4qtfJuKhkA5Qwhx12nhHqgNOjc1JcGMIaANCZgCBpCjNzmOVgLncgJPsCt17C6pU2vcS0vcA2m0+J3MnLoAB5nbRDFfgr1qdRu7AP5j8lUsu0dejWDaDA4mQ7dzRyzADgdea0VW2otpg3lczGtNpyj+Z58R8hHkgb+2FrScKdvQzD8QEAeUqWxpBnFsaunMp56jA1zvE1jSwyIMElxzN9nVdDuqGdunEfFcVwW+q31Z7n+FjdKY4MP4Y4uO546dNe02ldpY0yPsj4bLSLTjwZbZRyNvs6K+GYf3c6yiQYmh45p2cc0Fj6VOXAdVcfUhUmVg3X09qgNxLo6fkssnc3xdrFTYXO8ypsYthVt3gtBgtDRG/ibAPPdeUqoAJSp3RzW9PhUqPc49KbZA9sH0WVGqYddoExpXryvKY4oGNJ1jkk5q9txMlR3UnQJkgy9OfQax7P7oHf0BuTJWir0S1pgLO3z5lMQDKStNtikkM4ZUtKjWNqOY4MeSGuIhriN4KJdnLOXiq/wsb9knZzuAE7q/h2P0hQo25Y4lrjJcczJJ0ytO28IPjr3985j5GQwG8GjoAgZZ/Ybqj3d2+m5skzm1HQjmq2IVss0WE5G6a7uPE9NUsCe4V2Bv3iARzHGfim4nYPZUIIJkmCJMyfiqjJxuvIVZUo1Sxwc0w5pkHkQpLy7fVdneZcrNpZgeKsC1p2BlpJ8t4TLjDag1axzmHVrh4gQdtk3jpKf8itWbr6LLiGEfguGnyDmj/wDJXU/2qzPknVco+j6yfTbUL9C4sOU7jLmEnzzLorcH/e95zVwfBhkXyNE14ITmbKGjT0Xr3cAnZLVHLsQdr/PU/wBSpFys3x1/nqf6lRe5SgY8Wz6p7umJe7aTA01OvkCr9v2ZIP712Y8m6D27n3JvZ24Yy4Y57mtaM0lxAAlpGpKy+M9uLwVXgGm1snLlDDpwMkuVppdyWpPsdAZbimIY0NHQRPmeKs1XMfTLXkglrgHAkOYXCMwIO+3sXHrjtfeOI/fuHkGfkFsOxnbqg2iWXz3uqGoYdlBAZDYmI4zwVPJF8CWJrmzG3/Zy7aajnguaxrnlxcCSwGMx1nqtF9HN5ahrmVA0F0DvCCe6qie7IMffEtgarTYX2sw1ld76lxmpupuYGilUktfM5tOTiNFlf/LKHei2u3VKdWPBUpluQNMjUjxHrAWCjbo1nNQi5Vdei/jVt3NxnpENLwTUbENJBjUcHSN+crR4Vib3N02EaTOnOfNc/bidBujXtAWs7B3tOpXLWva7KwlwG5B09xIPsXSlCEe/J53UzZMiVNJmvoXLnDQr11d/MryswU39CrLiDwWsIp8l5JNcD7Wq7ICTvUA9NPmrFGpLnnofeQEr2jkDWnQiCehOsJlg2Wv6x8VyZGnJtHfjVQSZJUqGIRKzbLrY8n1PfSPyValaEo1a0Yy9CT/0kfmsmbIsuKliBCawapZpKQx1NkBRvfyUrhzPoqlclp0MgpAQXZ0OqAXrWtEu0HvPl06ozd1IEnXp+t1mMTcXGXHyCoRWOJu4GBwEbJKuy0c4Zg4QUkgOGA8VcxbFKlxU7ypGbKBoIEDoqSSBhm1uLelb52y66cSPEPDSbP2m83EcTzUVljlVjw4uLhxB28xyQ+hQc92VjXOceDQSdN9ArOGWpc8OOjGHM4kaANOo6nhCAJe0Lya7p4QB5RM+9Wm376NsxgMF5eRwLWzv5zK8v8dD3BwpMMcXtk+nJOxaqbljajGklpLXNAlwmIOm4MIAIfR5cu+s1Gkk5qLjqSdWvp6+wldztqk02H+FvwXDezuGVbS+otq5Zq06mjTMAsJg8jLQutWmMNaxrTuAtIGOR0w8wFPywg7caYk7GmQdVokZN8nPcQdqf89T/UhtR6t4k/Sf46nxCC1rgDcgJAyHH6v7h/p1+8FiKlYkyT+S1mM1Q6hUgg6DYzxCx6ymzbGuB7XDWSZ4RET1Xs+GdZmOGWCOfPQqNaO9s693csoP7ilUp0GNAHgplrWZ2jwg+Mh4158lJpwBLfKXAOJjiQQPZojOHdnHVpcajKVMtc5pe+nrA0bq8GSRCCtbkcQ4agkGNdQYO26IWGGVLguFJuYtEkTrBTSIbCOGYTQLhTe+n/E8vAHp4t10bs7ZWNB2a37vOWxLamdxGhMjMeS53bdi7xwzNYwjnnbzgzyIOkI32bwivQrtfUaAGyDDgdwQqfJEVt83Z0+tBEFHMIsRla87DblKzneS0HonG9Pd5S4wNdDsrjJpUKUIykpMu41cTUJn759kwruAslp9FkLu4j7zt99/itb2fq+E+aXgryaGmwKam7X0UDHpUqk69T7jH681maFzNASocSqtZ+kypLcEtn9FIZI909fgFXrvDR1UdTEANMpQ66v5+6UAK4rILi1WW5C3VxGU/FWnZ3u2hei0GbM4iBt+Z/XJMQNo2DsoSVmrjVMEgcEkAfOyS6O3CLX/AAWexTDA7b/Ap/0ooNxhuzeJi2uGViHFozBwaYJDmkR7YPoi77w33eUabcryHPY06l+UzlB/FGuvVaUYLbf4FP8ApCmt8MosIcykxrhsWtAInqEUG45jb201W0nuFOXhri7ZmsEnyR2rfUrMmjRcap+/UkAF3DJHADruthVw2hq40aZPHwtJM8dk1tpb/wCBT/ob8kUG4zvZ3D/+JpXDnlwe6GT9rNV8DcxJ0EvXYcPwTwhtQNDwTpmE9Fh2ZGxlptEREACI2havEK8VCeJdvx9qqPBEqkFbjs7ppl/qCzl9glVp8L6PkagB9i29s8uEk8vgsxijCXOLTBDahB4gjX8lcWyJKPkxGM4PXDR4W7u1zNjxERrPQ+xYHGsNqGuKLf3lQ7Nac0DeTG2nxXYKV211Ml5lwAEfi1JBI4n5BB6IYx7qlK2eHuJzOyAF2uoJiSJ6rSGLcjjz6rpSqrMNa9g6+Uuq1KdIEbTmcehA096D4l2UuaOuTvG/iZrpzy7rrFbEJgOoPb6D5pCnO3+y1/DRaONfUssZeK9UcQDRERrxnfyW7o3jLy2pMus/7owO7hoflaGtc7QyQ3T2rS43hFKoz95TaZ2dEOHk4ahDMTubO2pU2Q4DKADlJ8QGskceKiGBRl83wdX415Y/BfL0UMM7IWdd5ANZoa2Sc7ecDdq1OEWraDRRpuqOpNmC8guBO4BAGnIdSsthnaK0Yc2aoD0YfZ1WqwPGLe4Lu6JkRIcI3nYHfZTmhBO4NUdGnyZHGsiaf6mhtaYhwga7xpJI3WexFmV56o82Q0lvqEOxWnLc3ELNRNnIsYfVlgXs6xzQ/DakBXq20ooSZQbayHQSAJzM3HpxHotDgleAPJCmN8Z/iEqxYeBxbw3HruFJZsaFzzTqdwI0/UHX3oXQdIUttTPeBvB7vfx9vx80mUgvRqN+9/v0UlTEeSY/D3ToREbKvc2jm8FBZK+7B3C8ZSa5UA4K3aOgzwATAG4jcd0cp/QWfxHE3PORuyhxW9NSu5/AGB5BVa3hb/E73BAEfexoElJTtxAnfySSAFkNadXAewKQXTNswnzQjFq470iR7VPhpJI1HtVmQdo2r3AFrSQdtN0+rbPb9ppHmtdh2HPNNhDXEQOBU+KYZnZBa6f8pW0YRfdnPPLNdkYYgEa7Kayww1DDNfWFedg5BgyPMELS4HY02CZBK0lhgldmcdRNuqM4Ozj+OX+pau+wWnIc4kzwGil+qgmVPdv+xPIrCUUnwdEZtxdipQBAEDT3IJUpSXn+GojTKRcPDzVW6ty2lUOx7upr6FF0UjCWVfLmaANcvvMJve1yXGmacB7m+KZ8JIkgbeSrto+BzhuMpMzzWPvLurScXfvG5jOYOIDp14aKoZdpyajS9Xldza3T7kjxMpOjkXA/BVreq77wgkwADO/FZex7XXGYMBDp4PgjTqBK0uBY3Rund3pTrt1yzIdHFpgSPeunHni3R5eo0WSK3Fy/PgA4H8uKAX1g2o0se2WkH3cR1WtuLIgAGIAVOpaNg6iQDxHELXuuxy/KMtydNHHMZwSpQdxczg4cNdM3IrT/AEfuOR5E/b313yjjMe5bKrYNc7Ut47kahMsLClTqSzu2EyC5uUb844zl9ixjp3GW6J6i+o74bZrn2graXUAZiMx9JVuvZuqNOVpJPTQo72cNN1OajqWcOOpLJIgHTjzRfw8HNPk4H81jkaUuFR6GFboJt/7/AMmFtuztePsAeZCvNwKrEeH2n5LY06HUehVqlTAWLmbrGjnr8PcwgEtLgNhv71WuKFTwua1xg6wDsf0FtMds8rxWA02fHAcHL20tw7ZyFIbiB8Ppv+8I6Hf2I1bUgYMkHmn1cLMyCmupVG7jbkpbsqKodcWTpBzv05OdHqJV21q8CZTbW7nRysGiNwApLAVy1oe7kXcOqq407u6RykkuERx1VyuYzE+YCB3tyXH9aJkgW3to8T+GqktrN1R2YjfboEXscLdVjTwzvzK01thTWgDlxSGZhuHCNj7F6tebJeoA4tfG3qOLiC0nkxwHshNtq9CkWudLhya0zp6Lc3TsxktHwUdNjfwj2lVbI4Jrf6SRlDadnXcAABDHkaeTETwjtZcXDi0Wb6UNnNVbUa06gQCWjXXZGcLqk0mnvmN02hvD1U9euMoJcKgnhESCCpL8FWpdXcTFD/qdx4nMFXqC5LgD3HWKZ47QS/VXXXJOu39lDWuncI4dU+xDaFah8awXTrlblA6blOfSzx09nXRUX3rpHnyXrbs6J2yOAnaNAmDpxnpyTqrA9jgfskEHnB0PxQ5tyRprHz/3Uza2ka7c+CXJVoo0+zVuGmc5G2+vtCgd2OsidWOLfwyS31lF3OEbe9OABjwj3oEAqfYLC2mfqrJ/XVC+0fZq1tqee1t2U3uc0OLQHaa8DMb7rbw3k1DcfvX0qYdSYxziYgjYQddwtMDayKjLOrxtHJXvcXDRuriPs8NNPepWOAp1KhpMOUgCQ7ieOuuiGXdiajyQ7KXP4TvmJnQ/xe5T/sqqKdV4rOytc2RLtZJ6r6Zdj5pKN9/sXMTIb3EUmTVA2zQJ5a9VBVpxcuoBjYO51/CCVXvcOrj6vNckVA0t1d4dh6b8FWp4PdC5NI3E1Q/MHEvIgNkid9lN0arHF+f3GC7cc/hb4AY01VVt24BpAA8hspW2lRzXHPozV28unT2Ko62fAJd9orOdlxUfYVw+/ui6KReTOzGz04BfQNAaDyHwXBuy2PVrJz3Uw1xeMpzAxoZ0grvtLVoPMA+0Lx9cmmuD1/p7TTpiInQ7FBrjDnUzmpnw8uX9kbIXi4T0QbbXx+8rjLkEwmVbZp14qJ1A8ExFs0GngmVXBgKa2qfvbodi1wSJ4D3oSBsDYpdSSU7BMJNUy6Qwb8z0U+D4Saru8qSGDZuxd18lpIDSIECI04ck2wQ5oa0QAABwTXuGnVJyr1zEeaQyyWHmkmd6EkAYZ0JABQh6d3qswJw9GsNumGkGFwDs5McY0WcNcc0fwxjTbtdAJL3CUh2Eriq07FV3OT7i0YNp9vRV+6PPl70hckNUajzUjWaiFG4kEeaeLgo5FZZFP4hS1rd2haJI31hQC72EKyzEYGwS5GmgU+/c2RoP5uXqmOxaN3N9XfMqrfGm55Ja8Ek7OgewqjWo0Dv30/5mn8lg5Ss9KGnxNK5BVvaJgOpZ/U3f+pe31+Hsgd3DuOcaddJWf+r23/y+0K5QNs3WHn+b5JxnJOwnpsNf1fb/AKDL3s3+9Bo1CGucSNAcsOmdRyMeiJV8BfkqtFUQ8gtBY2GxrBga6o3bYvSblGTfadVcfidPjTC9mGrntR8/m0WNTdGLvcMfmpHM0tpAADIJkcukiUGrursqOqlzC8/eyDQbQR1C6FWxOhxogoReX1qXBxoCBuJ0PmF0w1XuP7HHk0j/ACyMAbh4BaMsO+0MrdfWFAar9NRpt4W/Jb92MWI/9nT9g+S8HaS1b9m1pj0HyTlq/UX9jOOjfmSH/RbhjXd7UeA4+GJAhupMjTQ/JdG7tZfsljjaveBrGtGhgCN9Fpm115Gok5ZGz3NLBQxpIrVHuDiJHQcYSfUgbfFVbvxPM0yY2MHb0TargG6ggeZCxpm1j3VjP2vj8k4VzG4Qx+Q7F39RTm0m/wAU+ZRTGmi8a2YkQNvNVRTpsf3jmhxAiNdOoGy9sLeHktYRI1Jn803FqcCR6pol/oELDEGPc6DE5YB0Okq64LnNe4c0yEcwTtHPgqejvmm4jjP2ac9VWrEL01J4qpdiRGcieUfJSUIvlJUXYc6dLh3s/uvUwMbUceZURKSSowPFr8EP/Bt/+xySSBoL3HBNrfZPmPikkhgwbW/NMCSSCGSN/MKtip8A/wA35FJJDBFWzMjXXz1Vn6uwjVjfYEklh5OjwUKlsyfsN9gTqrQG6CNEklS7ib4MtiVZ3eu8R0dpqdPHwRd9V0VvEdMsanTQbJJLuickiO4eczBJ1B9UJqvMP1OhK9SWiMmVKh2UDj8V6kgkN9jahFcwSJGsGJ8S6nQ2HkkkubN3OvT9iwxBO0bzLRJSSWKOhkOGDRF6QSSQxIsBU7zYpJIQMxd/u5Dm7jzSSVmZqcEecg1KKgL1JSzRFSq4ydUkkkDP/9k="/>
          <p:cNvSpPr>
            <a:spLocks noChangeAspect="1" noChangeArrowheads="1"/>
          </p:cNvSpPr>
          <p:nvPr/>
        </p:nvSpPr>
        <p:spPr bwMode="auto">
          <a:xfrm>
            <a:off x="163513" y="-884238"/>
            <a:ext cx="2466975" cy="1847851"/>
          </a:xfrm>
          <a:prstGeom prst="rect">
            <a:avLst/>
          </a:prstGeom>
          <a:noFill/>
          <a:ln w="9525">
            <a:noFill/>
            <a:miter lim="800000"/>
            <a:headEnd/>
            <a:tailEnd/>
          </a:ln>
        </p:spPr>
        <p:txBody>
          <a:bodyPr/>
          <a:lstStyle/>
          <a:p>
            <a:endParaRPr lang="lv-LV"/>
          </a:p>
        </p:txBody>
      </p:sp>
      <p:sp>
        <p:nvSpPr>
          <p:cNvPr id="11" name="Rectangle 2"/>
          <p:cNvSpPr txBox="1">
            <a:spLocks noChangeArrowheads="1"/>
          </p:cNvSpPr>
          <p:nvPr/>
        </p:nvSpPr>
        <p:spPr bwMode="auto">
          <a:xfrm>
            <a:off x="5652120" y="4249291"/>
            <a:ext cx="3528392" cy="5032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762000" marR="0" lvl="0" indent="-762000" algn="ctr" defTabSz="914400" rtl="0" eaLnBrk="1" fontAlgn="base" latinLnBrk="0" hangingPunct="1">
              <a:lnSpc>
                <a:spcPct val="100000"/>
              </a:lnSpc>
              <a:spcBef>
                <a:spcPct val="0"/>
              </a:spcBef>
              <a:spcAft>
                <a:spcPct val="0"/>
              </a:spcAft>
              <a:buClrTx/>
              <a:buSzTx/>
              <a:buFontTx/>
              <a:buNone/>
              <a:tabLst/>
              <a:defRPr/>
            </a:pPr>
            <a:r>
              <a:rPr lang="lv-LV" sz="6000" b="1" kern="0" dirty="0" smtClean="0">
                <a:latin typeface="+mj-lt"/>
                <a:ea typeface="+mj-ea"/>
                <a:cs typeface="+mj-cs"/>
              </a:rPr>
              <a:t>Zinātne</a:t>
            </a:r>
            <a:endParaRPr kumimoji="0" lang="en-US" sz="4800" b="1" i="0" u="none" strike="noStrike" kern="0" cap="none" spc="0" normalizeH="0" baseline="0" noProof="0" dirty="0" smtClean="0">
              <a:ln>
                <a:noFill/>
              </a:ln>
              <a:uLnTx/>
              <a:uFillTx/>
              <a:latin typeface="+mj-lt"/>
              <a:ea typeface="+mj-ea"/>
              <a:cs typeface="+mj-cs"/>
            </a:endParaRPr>
          </a:p>
        </p:txBody>
      </p:sp>
      <p:sp>
        <p:nvSpPr>
          <p:cNvPr id="13" name="Down Arrow 12"/>
          <p:cNvSpPr/>
          <p:nvPr/>
        </p:nvSpPr>
        <p:spPr bwMode="auto">
          <a:xfrm rot="19001185">
            <a:off x="4973813" y="901889"/>
            <a:ext cx="754617" cy="1051247"/>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
        <p:nvSpPr>
          <p:cNvPr id="15" name="Oval 14"/>
          <p:cNvSpPr/>
          <p:nvPr/>
        </p:nvSpPr>
        <p:spPr>
          <a:xfrm>
            <a:off x="251520" y="5517232"/>
            <a:ext cx="3131840" cy="1008112"/>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eaLnBrk="1" hangingPunct="1">
              <a:spcBef>
                <a:spcPct val="20000"/>
              </a:spcBef>
              <a:buClr>
                <a:schemeClr val="hlink"/>
              </a:buClr>
              <a:buSzPct val="65000"/>
              <a:defRPr/>
            </a:pPr>
            <a:r>
              <a:rPr lang="lv-LV" sz="6000" dirty="0" smtClean="0"/>
              <a:t>Kas?</a:t>
            </a:r>
            <a:endParaRPr lang="lv-LV" sz="6000" dirty="0"/>
          </a:p>
        </p:txBody>
      </p:sp>
      <p:sp>
        <p:nvSpPr>
          <p:cNvPr id="14" name="Oval 13"/>
          <p:cNvSpPr/>
          <p:nvPr/>
        </p:nvSpPr>
        <p:spPr>
          <a:xfrm>
            <a:off x="5796136" y="5013176"/>
            <a:ext cx="3131840" cy="1080120"/>
          </a:xfrm>
          <a:prstGeom prst="ellipse">
            <a:avLst/>
          </a:prstGeom>
        </p:spPr>
        <p:style>
          <a:lnRef idx="2">
            <a:schemeClr val="accent2"/>
          </a:lnRef>
          <a:fillRef idx="1">
            <a:schemeClr val="lt1"/>
          </a:fillRef>
          <a:effectRef idx="0">
            <a:schemeClr val="accent2"/>
          </a:effectRef>
          <a:fontRef idx="minor">
            <a:schemeClr val="dk1"/>
          </a:fontRef>
        </p:style>
        <p:txBody>
          <a:bodyPr rtlCol="0" anchor="ctr"/>
          <a:lstStyle/>
          <a:p>
            <a:pPr algn="ctr">
              <a:spcBef>
                <a:spcPct val="20000"/>
              </a:spcBef>
              <a:buClr>
                <a:schemeClr val="hlink"/>
              </a:buClr>
              <a:buSzPct val="65000"/>
              <a:defRPr/>
            </a:pPr>
            <a:r>
              <a:rPr lang="lv-LV" sz="6000" dirty="0" smtClean="0">
                <a:solidFill>
                  <a:schemeClr val="dk1"/>
                </a:solidFill>
              </a:rPr>
              <a:t>Kā?</a:t>
            </a:r>
            <a:endParaRPr lang="lv-LV" sz="6000" dirty="0">
              <a:solidFill>
                <a:schemeClr val="dk1"/>
              </a:solidFill>
            </a:endParaRPr>
          </a:p>
        </p:txBody>
      </p:sp>
      <p:pic>
        <p:nvPicPr>
          <p:cNvPr id="19" name="Picture 8" descr="radi$ana"/>
          <p:cNvPicPr>
            <a:picLocks noChangeAspect="1" noChangeArrowheads="1"/>
          </p:cNvPicPr>
          <p:nvPr/>
        </p:nvPicPr>
        <p:blipFill>
          <a:blip r:embed="rId3" cstate="print"/>
          <a:srcRect/>
          <a:stretch>
            <a:fillRect/>
          </a:stretch>
        </p:blipFill>
        <p:spPr bwMode="auto">
          <a:xfrm>
            <a:off x="72008" y="1844824"/>
            <a:ext cx="3635896" cy="2617564"/>
          </a:xfrm>
          <a:prstGeom prst="rect">
            <a:avLst/>
          </a:prstGeom>
          <a:ln>
            <a:noFill/>
          </a:ln>
          <a:effectLst>
            <a:softEdge rad="112500"/>
          </a:effectLst>
        </p:spPr>
      </p:pic>
      <p:sp>
        <p:nvSpPr>
          <p:cNvPr id="20" name="Rectangle 2"/>
          <p:cNvSpPr txBox="1">
            <a:spLocks noChangeArrowheads="1"/>
          </p:cNvSpPr>
          <p:nvPr/>
        </p:nvSpPr>
        <p:spPr bwMode="auto">
          <a:xfrm>
            <a:off x="107504" y="4608512"/>
            <a:ext cx="3528392" cy="50323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762000" marR="0" lvl="0" indent="-762000" algn="ctr" defTabSz="914400" rtl="0" eaLnBrk="1" fontAlgn="base" latinLnBrk="0" hangingPunct="1">
              <a:lnSpc>
                <a:spcPct val="100000"/>
              </a:lnSpc>
              <a:spcBef>
                <a:spcPct val="0"/>
              </a:spcBef>
              <a:spcAft>
                <a:spcPct val="0"/>
              </a:spcAft>
              <a:buClrTx/>
              <a:buSzTx/>
              <a:buFontTx/>
              <a:buNone/>
              <a:tabLst/>
              <a:defRPr/>
            </a:pPr>
            <a:r>
              <a:rPr kumimoji="0" lang="lv-LV" sz="6000" b="1" i="0" u="none" strike="noStrike" kern="0" cap="none" spc="0" normalizeH="0" baseline="0" noProof="0" dirty="0" smtClean="0">
                <a:ln>
                  <a:noFill/>
                </a:ln>
                <a:uLnTx/>
                <a:uFillTx/>
                <a:latin typeface="+mj-lt"/>
                <a:ea typeface="+mj-ea"/>
                <a:cs typeface="+mj-cs"/>
              </a:rPr>
              <a:t>Bībele</a:t>
            </a:r>
            <a:endParaRPr kumimoji="0" lang="en-US" sz="4800" b="1" i="0" u="none" strike="noStrike" kern="0" cap="none" spc="0" normalizeH="0" baseline="0" noProof="0" dirty="0" smtClean="0">
              <a:ln>
                <a:noFill/>
              </a:ln>
              <a:uLnTx/>
              <a:uFillTx/>
              <a:latin typeface="+mj-lt"/>
              <a:ea typeface="+mj-ea"/>
              <a:cs typeface="+mj-cs"/>
            </a:endParaRPr>
          </a:p>
        </p:txBody>
      </p:sp>
      <p:sp>
        <p:nvSpPr>
          <p:cNvPr id="12" name="Down Arrow 11"/>
          <p:cNvSpPr/>
          <p:nvPr/>
        </p:nvSpPr>
        <p:spPr bwMode="auto">
          <a:xfrm rot="3189659">
            <a:off x="3122963" y="879589"/>
            <a:ext cx="878896" cy="1051247"/>
          </a:xfrm>
          <a:prstGeom prst="downArrow">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Tahoma"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3" presetClass="entr" presetSubtype="16" fill="hold" grpId="0" nodeType="afterEffect">
                                  <p:stCondLst>
                                    <p:cond delay="0"/>
                                  </p:stCondLst>
                                  <p:childTnLst>
                                    <p:set>
                                      <p:cBhvr>
                                        <p:cTn id="6" dur="1" fill="hold">
                                          <p:stCondLst>
                                            <p:cond delay="0"/>
                                          </p:stCondLst>
                                        </p:cTn>
                                        <p:tgtEl>
                                          <p:spTgt spid="50178"/>
                                        </p:tgtEl>
                                        <p:attrNameLst>
                                          <p:attrName>style.visibility</p:attrName>
                                        </p:attrNameLst>
                                      </p:cBhvr>
                                      <p:to>
                                        <p:strVal val="visible"/>
                                      </p:to>
                                    </p:set>
                                    <p:animEffect transition="in" filter="plus(in)">
                                      <p:cBhvr>
                                        <p:cTn id="7" dur="1000"/>
                                        <p:tgtEl>
                                          <p:spTgt spid="50178"/>
                                        </p:tgtEl>
                                      </p:cBhvr>
                                    </p:animEffect>
                                  </p:childTnLst>
                                </p:cTn>
                              </p:par>
                            </p:childTnLst>
                          </p:cTn>
                        </p:par>
                        <p:par>
                          <p:cTn id="8" fill="hold">
                            <p:stCondLst>
                              <p:cond delay="1000"/>
                            </p:stCondLst>
                            <p:childTnLst>
                              <p:par>
                                <p:cTn id="9" presetID="10" presetClass="entr" presetSubtype="0" fill="hold" grpId="0" nodeType="afterEffect">
                                  <p:stCondLst>
                                    <p:cond delay="0"/>
                                  </p:stCondLst>
                                  <p:childTnLst>
                                    <p:set>
                                      <p:cBhvr>
                                        <p:cTn id="10" dur="1" fill="hold">
                                          <p:stCondLst>
                                            <p:cond delay="0"/>
                                          </p:stCondLst>
                                        </p:cTn>
                                        <p:tgtEl>
                                          <p:spTgt spid="12"/>
                                        </p:tgtEl>
                                        <p:attrNameLst>
                                          <p:attrName>style.visibility</p:attrName>
                                        </p:attrNameLst>
                                      </p:cBhvr>
                                      <p:to>
                                        <p:strVal val="visible"/>
                                      </p:to>
                                    </p:set>
                                    <p:animEffect transition="in" filter="fade">
                                      <p:cBhvr>
                                        <p:cTn id="11" dur="2000"/>
                                        <p:tgtEl>
                                          <p:spTgt spid="12"/>
                                        </p:tgtEl>
                                      </p:cBhvr>
                                    </p:animEffect>
                                  </p:childTnLst>
                                </p:cTn>
                              </p:par>
                              <p:par>
                                <p:cTn id="12" presetID="8" presetClass="entr" presetSubtype="16" fill="hold" nodeType="withEffect">
                                  <p:stCondLst>
                                    <p:cond delay="0"/>
                                  </p:stCondLst>
                                  <p:childTnLst>
                                    <p:set>
                                      <p:cBhvr>
                                        <p:cTn id="13" dur="1" fill="hold">
                                          <p:stCondLst>
                                            <p:cond delay="0"/>
                                          </p:stCondLst>
                                        </p:cTn>
                                        <p:tgtEl>
                                          <p:spTgt spid="19"/>
                                        </p:tgtEl>
                                        <p:attrNameLst>
                                          <p:attrName>style.visibility</p:attrName>
                                        </p:attrNameLst>
                                      </p:cBhvr>
                                      <p:to>
                                        <p:strVal val="visible"/>
                                      </p:to>
                                    </p:set>
                                    <p:animEffect transition="in" filter="diamond(in)">
                                      <p:cBhvr>
                                        <p:cTn id="14" dur="2000"/>
                                        <p:tgtEl>
                                          <p:spTgt spid="19"/>
                                        </p:tgtEl>
                                      </p:cBhvr>
                                    </p:animEffect>
                                  </p:childTnLst>
                                </p:cTn>
                              </p:par>
                              <p:par>
                                <p:cTn id="15" presetID="13" presetClass="entr" presetSubtype="16" fill="hold" grpId="0" nodeType="with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plus(in)">
                                      <p:cBhvr>
                                        <p:cTn id="17" dur="1000"/>
                                        <p:tgtEl>
                                          <p:spTgt spid="20"/>
                                        </p:tgtEl>
                                      </p:cBhvr>
                                    </p:animEffect>
                                  </p:childTnLst>
                                </p:cTn>
                              </p:par>
                            </p:childTnLst>
                          </p:cTn>
                        </p:par>
                        <p:par>
                          <p:cTn id="18" fill="hold">
                            <p:stCondLst>
                              <p:cond delay="3000"/>
                            </p:stCondLst>
                            <p:childTnLst>
                              <p:par>
                                <p:cTn id="19" presetID="10" presetClass="entr" presetSubtype="0" fill="hold" grpId="0" nodeType="afterEffect">
                                  <p:stCondLst>
                                    <p:cond delay="0"/>
                                  </p:stCondLst>
                                  <p:childTnLst>
                                    <p:set>
                                      <p:cBhvr>
                                        <p:cTn id="20" dur="1" fill="hold">
                                          <p:stCondLst>
                                            <p:cond delay="0"/>
                                          </p:stCondLst>
                                        </p:cTn>
                                        <p:tgtEl>
                                          <p:spTgt spid="13"/>
                                        </p:tgtEl>
                                        <p:attrNameLst>
                                          <p:attrName>style.visibility</p:attrName>
                                        </p:attrNameLst>
                                      </p:cBhvr>
                                      <p:to>
                                        <p:strVal val="visible"/>
                                      </p:to>
                                    </p:set>
                                    <p:animEffect transition="in" filter="fade">
                                      <p:cBhvr>
                                        <p:cTn id="21" dur="2000"/>
                                        <p:tgtEl>
                                          <p:spTgt spid="13"/>
                                        </p:tgtEl>
                                      </p:cBhvr>
                                    </p:animEffect>
                                  </p:childTnLst>
                                </p:cTn>
                              </p:par>
                              <p:par>
                                <p:cTn id="22" presetID="10" presetClass="entr" presetSubtype="0" fill="hold" nodeType="withEffect">
                                  <p:stCondLst>
                                    <p:cond delay="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2000"/>
                                        <p:tgtEl>
                                          <p:spTgt spid="18"/>
                                        </p:tgtEl>
                                      </p:cBhvr>
                                    </p:animEffect>
                                  </p:childTnLst>
                                </p:cTn>
                              </p:par>
                              <p:par>
                                <p:cTn id="25" presetID="13" presetClass="entr" presetSubtype="16" fill="hold" grpId="0" nodeType="with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plus(in)">
                                      <p:cBhvr>
                                        <p:cTn id="27" dur="1000"/>
                                        <p:tgtEl>
                                          <p:spTgt spid="11"/>
                                        </p:tgtEl>
                                      </p:cBhvr>
                                    </p:animEffect>
                                  </p:childTnLst>
                                </p:cTn>
                              </p:par>
                            </p:childTnLst>
                          </p:cTn>
                        </p:par>
                        <p:par>
                          <p:cTn id="28" fill="hold">
                            <p:stCondLst>
                              <p:cond delay="5000"/>
                            </p:stCondLst>
                            <p:childTnLst>
                              <p:par>
                                <p:cTn id="29" presetID="10" presetClass="entr" presetSubtype="0" fill="hold" grpId="0"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2000"/>
                                        <p:tgtEl>
                                          <p:spTgt spid="15"/>
                                        </p:tgtEl>
                                      </p:cBhvr>
                                    </p:animEffect>
                                  </p:childTnLst>
                                </p:cTn>
                              </p:par>
                            </p:childTnLst>
                          </p:cTn>
                        </p:par>
                        <p:par>
                          <p:cTn id="32" fill="hold">
                            <p:stCondLst>
                              <p:cond delay="70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2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8" grpId="0"/>
      <p:bldP spid="11" grpId="0"/>
      <p:bldP spid="13" grpId="0" animBg="1"/>
      <p:bldP spid="15" grpId="0" animBg="1"/>
      <p:bldP spid="14" grpId="0" animBg="1"/>
      <p:bldP spid="20" grpId="0"/>
      <p:bldP spid="1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sz="5400" b="1" dirty="0" smtClean="0">
                <a:solidFill>
                  <a:schemeClr val="tx1"/>
                </a:solidFill>
              </a:rPr>
              <a:t>Ne visi zinātnieki vienādi</a:t>
            </a:r>
          </a:p>
        </p:txBody>
      </p:sp>
      <p:sp>
        <p:nvSpPr>
          <p:cNvPr id="4099" name="Slide Number Placeholder 4"/>
          <p:cNvSpPr>
            <a:spLocks noGrp="1"/>
          </p:cNvSpPr>
          <p:nvPr>
            <p:ph type="sldNum" sz="quarter" idx="12"/>
          </p:nvPr>
        </p:nvSpPr>
        <p:spPr>
          <a:noFill/>
        </p:spPr>
        <p:txBody>
          <a:bodyPr/>
          <a:lstStyle/>
          <a:p>
            <a:fld id="{6324D347-1F79-492C-9A25-467DF989BBE0}" type="slidenum">
              <a:rPr lang="lv-LV" smtClean="0"/>
              <a:pPr/>
              <a:t>14</a:t>
            </a:fld>
            <a:endParaRPr lang="lv-LV" smtClean="0"/>
          </a:p>
        </p:txBody>
      </p:sp>
      <p:sp>
        <p:nvSpPr>
          <p:cNvPr id="4100" name="Rectangle 7"/>
          <p:cNvSpPr>
            <a:spLocks noChangeArrowheads="1"/>
          </p:cNvSpPr>
          <p:nvPr/>
        </p:nvSpPr>
        <p:spPr bwMode="auto">
          <a:xfrm>
            <a:off x="0" y="692696"/>
            <a:ext cx="9144000" cy="1815882"/>
          </a:xfrm>
          <a:prstGeom prst="rect">
            <a:avLst/>
          </a:prstGeom>
          <a:noFill/>
          <a:ln w="9525">
            <a:noFill/>
            <a:miter lim="800000"/>
            <a:headEnd/>
            <a:tailEnd/>
          </a:ln>
        </p:spPr>
        <p:txBody>
          <a:bodyPr wrap="square">
            <a:spAutoFit/>
          </a:bodyPr>
          <a:lstStyle/>
          <a:p>
            <a:pPr eaLnBrk="1" hangingPunct="1">
              <a:buSzPct val="100000"/>
              <a:buFontTx/>
              <a:buChar char="•"/>
            </a:pPr>
            <a:r>
              <a:rPr lang="lv-LV" sz="2800" dirty="0" smtClean="0"/>
              <a:t>Nav tādas abstraktas masas, kā “</a:t>
            </a:r>
            <a:r>
              <a:rPr lang="lv-LV" sz="2800" b="1" dirty="0" smtClean="0"/>
              <a:t>zinātnieki</a:t>
            </a:r>
            <a:r>
              <a:rPr lang="lv-LV" sz="2800" dirty="0" smtClean="0"/>
              <a:t>”</a:t>
            </a:r>
          </a:p>
          <a:p>
            <a:pPr eaLnBrk="1" hangingPunct="1">
              <a:buSzPct val="100000"/>
              <a:buFontTx/>
              <a:buChar char="•"/>
            </a:pPr>
            <a:r>
              <a:rPr lang="lv-LV" sz="2800" dirty="0" smtClean="0"/>
              <a:t>Arī </a:t>
            </a:r>
            <a:r>
              <a:rPr lang="lv-LV" sz="2800" b="1" dirty="0" smtClean="0"/>
              <a:t>zinātniekiem</a:t>
            </a:r>
            <a:r>
              <a:rPr lang="lv-LV" sz="2800" dirty="0" smtClean="0"/>
              <a:t> ir ar </a:t>
            </a:r>
            <a:r>
              <a:rPr lang="lv-LV" sz="2800" b="1" dirty="0" smtClean="0"/>
              <a:t>dažādas pārliecības</a:t>
            </a:r>
            <a:r>
              <a:rPr lang="lv-LV" sz="2800" dirty="0" smtClean="0"/>
              <a:t>.</a:t>
            </a:r>
          </a:p>
          <a:p>
            <a:pPr>
              <a:buSzPct val="100000"/>
              <a:buFontTx/>
              <a:buChar char="•"/>
            </a:pPr>
            <a:r>
              <a:rPr lang="lv-LV" sz="2800" dirty="0" smtClean="0"/>
              <a:t>Ja </a:t>
            </a:r>
            <a:r>
              <a:rPr lang="lv-LV" sz="2800" b="1" dirty="0" smtClean="0"/>
              <a:t>kāds saka</a:t>
            </a:r>
            <a:r>
              <a:rPr lang="lv-LV" sz="2800" dirty="0" smtClean="0"/>
              <a:t>: “</a:t>
            </a:r>
            <a:r>
              <a:rPr lang="lv-LV" sz="2800" i="1" dirty="0" smtClean="0"/>
              <a:t>zinātnieki saka to un to</a:t>
            </a:r>
            <a:r>
              <a:rPr lang="lv-LV" sz="2800" dirty="0" smtClean="0"/>
              <a:t>...” – tad jājautā </a:t>
            </a:r>
            <a:r>
              <a:rPr lang="lv-LV" sz="2800" b="1" dirty="0" smtClean="0"/>
              <a:t>kurš tieši zinātnieks</a:t>
            </a:r>
            <a:r>
              <a:rPr lang="lv-LV" sz="2800" dirty="0" smtClean="0"/>
              <a:t>?</a:t>
            </a:r>
          </a:p>
        </p:txBody>
      </p:sp>
      <p:sp>
        <p:nvSpPr>
          <p:cNvPr id="13" name="Rectangle 7"/>
          <p:cNvSpPr>
            <a:spLocks noChangeArrowheads="1"/>
          </p:cNvSpPr>
          <p:nvPr/>
        </p:nvSpPr>
        <p:spPr bwMode="auto">
          <a:xfrm>
            <a:off x="179512" y="3513202"/>
            <a:ext cx="3816424" cy="707886"/>
          </a:xfrm>
          <a:prstGeom prst="rect">
            <a:avLst/>
          </a:prstGeom>
          <a:noFill/>
          <a:ln w="9525">
            <a:noFill/>
            <a:miter lim="800000"/>
            <a:headEnd/>
            <a:tailEnd/>
          </a:ln>
        </p:spPr>
        <p:txBody>
          <a:bodyPr wrap="square">
            <a:spAutoFit/>
          </a:bodyPr>
          <a:lstStyle/>
          <a:p>
            <a:pPr algn="ctr"/>
            <a:r>
              <a:rPr lang="lv-LV" sz="4000" b="1" dirty="0" err="1" smtClean="0"/>
              <a:t>Evolūcionisti</a:t>
            </a:r>
            <a:endParaRPr lang="lv-LV" sz="4000" b="1" dirty="0" smtClean="0"/>
          </a:p>
        </p:txBody>
      </p:sp>
      <p:sp>
        <p:nvSpPr>
          <p:cNvPr id="14" name="Rectangle 7"/>
          <p:cNvSpPr>
            <a:spLocks noChangeArrowheads="1"/>
          </p:cNvSpPr>
          <p:nvPr/>
        </p:nvSpPr>
        <p:spPr bwMode="auto">
          <a:xfrm>
            <a:off x="4860032" y="3513202"/>
            <a:ext cx="4032448" cy="707886"/>
          </a:xfrm>
          <a:prstGeom prst="rect">
            <a:avLst/>
          </a:prstGeom>
          <a:noFill/>
          <a:ln w="9525">
            <a:noFill/>
            <a:miter lim="800000"/>
            <a:headEnd/>
            <a:tailEnd/>
          </a:ln>
        </p:spPr>
        <p:txBody>
          <a:bodyPr wrap="square">
            <a:spAutoFit/>
          </a:bodyPr>
          <a:lstStyle/>
          <a:p>
            <a:pPr algn="ctr"/>
            <a:r>
              <a:rPr lang="lv-LV" sz="4000" b="1" dirty="0" err="1" smtClean="0"/>
              <a:t>Kreacionisti</a:t>
            </a:r>
            <a:endParaRPr lang="lv-LV" sz="4000" b="1" dirty="0"/>
          </a:p>
        </p:txBody>
      </p:sp>
      <p:sp>
        <p:nvSpPr>
          <p:cNvPr id="12" name="Rectangle 3"/>
          <p:cNvSpPr txBox="1">
            <a:spLocks noChangeArrowheads="1"/>
          </p:cNvSpPr>
          <p:nvPr/>
        </p:nvSpPr>
        <p:spPr bwMode="auto">
          <a:xfrm>
            <a:off x="0" y="2504306"/>
            <a:ext cx="9144000" cy="1428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lvl="0" indent="-342900" algn="r">
              <a:spcBef>
                <a:spcPct val="20000"/>
              </a:spcBef>
            </a:pPr>
            <a:r>
              <a:rPr lang="lv-LV" sz="3600" i="1" kern="0" dirty="0" smtClean="0">
                <a:latin typeface="+mn-lt"/>
              </a:rPr>
              <a:t>“Pārbaudiet visu; kas labs, to paturiet!” </a:t>
            </a:r>
            <a:r>
              <a:rPr lang="lv-LV" sz="2600" i="1" kern="0" dirty="0" smtClean="0">
                <a:latin typeface="+mn-lt"/>
              </a:rPr>
              <a:t>(1.Tes.5:21)</a:t>
            </a:r>
          </a:p>
        </p:txBody>
      </p:sp>
      <p:pic>
        <p:nvPicPr>
          <p:cNvPr id="15" name="Picture 9" descr="evolucija"/>
          <p:cNvPicPr>
            <a:picLocks noChangeAspect="1" noChangeArrowheads="1"/>
          </p:cNvPicPr>
          <p:nvPr/>
        </p:nvPicPr>
        <p:blipFill>
          <a:blip r:embed="rId2" cstate="print"/>
          <a:srcRect/>
          <a:stretch>
            <a:fillRect/>
          </a:stretch>
        </p:blipFill>
        <p:spPr bwMode="auto">
          <a:xfrm>
            <a:off x="0" y="4182440"/>
            <a:ext cx="4211960" cy="2486920"/>
          </a:xfrm>
          <a:prstGeom prst="rect">
            <a:avLst/>
          </a:prstGeom>
          <a:ln>
            <a:noFill/>
          </a:ln>
          <a:effectLst>
            <a:softEdge rad="112500"/>
          </a:effectLst>
        </p:spPr>
      </p:pic>
      <p:pic>
        <p:nvPicPr>
          <p:cNvPr id="17" name="Picture 8" descr="radi$ana"/>
          <p:cNvPicPr>
            <a:picLocks noChangeAspect="1" noChangeArrowheads="1"/>
          </p:cNvPicPr>
          <p:nvPr/>
        </p:nvPicPr>
        <p:blipFill>
          <a:blip r:embed="rId3" cstate="print"/>
          <a:srcRect/>
          <a:stretch>
            <a:fillRect/>
          </a:stretch>
        </p:blipFill>
        <p:spPr bwMode="auto">
          <a:xfrm>
            <a:off x="4716016" y="4149080"/>
            <a:ext cx="4140200" cy="252028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100"/>
                                        </p:tgtEl>
                                        <p:attrNameLst>
                                          <p:attrName>style.visibility</p:attrName>
                                        </p:attrNameLst>
                                      </p:cBhvr>
                                      <p:to>
                                        <p:strVal val="visible"/>
                                      </p:to>
                                    </p:set>
                                    <p:anim calcmode="lin" valueType="num">
                                      <p:cBhvr additive="base">
                                        <p:cTn id="12" dur="500" fill="hold"/>
                                        <p:tgtEl>
                                          <p:spTgt spid="4100"/>
                                        </p:tgtEl>
                                        <p:attrNameLst>
                                          <p:attrName>ppt_x</p:attrName>
                                        </p:attrNameLst>
                                      </p:cBhvr>
                                      <p:tavLst>
                                        <p:tav tm="0">
                                          <p:val>
                                            <p:strVal val="#ppt_x"/>
                                          </p:val>
                                        </p:tav>
                                        <p:tav tm="100000">
                                          <p:val>
                                            <p:strVal val="#ppt_x"/>
                                          </p:val>
                                        </p:tav>
                                      </p:tavLst>
                                    </p:anim>
                                    <p:anim calcmode="lin" valueType="num">
                                      <p:cBhvr additive="base">
                                        <p:cTn id="13" dur="500" fill="hold"/>
                                        <p:tgtEl>
                                          <p:spTgt spid="410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 calcmode="lin" valueType="num">
                                      <p:cBhvr additive="base">
                                        <p:cTn id="17"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13"/>
                                        </p:tgtEl>
                                        <p:attrNameLst>
                                          <p:attrName>style.visibility</p:attrName>
                                        </p:attrNameLst>
                                      </p:cBhvr>
                                      <p:to>
                                        <p:strVal val="visible"/>
                                      </p:to>
                                    </p:set>
                                    <p:anim calcmode="lin" valueType="num">
                                      <p:cBhvr additive="base">
                                        <p:cTn id="22" dur="500" fill="hold"/>
                                        <p:tgtEl>
                                          <p:spTgt spid="13"/>
                                        </p:tgtEl>
                                        <p:attrNameLst>
                                          <p:attrName>ppt_x</p:attrName>
                                        </p:attrNameLst>
                                      </p:cBhvr>
                                      <p:tavLst>
                                        <p:tav tm="0">
                                          <p:val>
                                            <p:strVal val="0-#ppt_w/2"/>
                                          </p:val>
                                        </p:tav>
                                        <p:tav tm="100000">
                                          <p:val>
                                            <p:strVal val="#ppt_x"/>
                                          </p:val>
                                        </p:tav>
                                      </p:tavLst>
                                    </p:anim>
                                    <p:anim calcmode="lin" valueType="num">
                                      <p:cBhvr additive="base">
                                        <p:cTn id="23" dur="500" fill="hold"/>
                                        <p:tgtEl>
                                          <p:spTgt spid="13"/>
                                        </p:tgtEl>
                                        <p:attrNameLst>
                                          <p:attrName>ppt_y</p:attrName>
                                        </p:attrNameLst>
                                      </p:cBhvr>
                                      <p:tavLst>
                                        <p:tav tm="0">
                                          <p:val>
                                            <p:strVal val="#ppt_y"/>
                                          </p:val>
                                        </p:tav>
                                        <p:tav tm="100000">
                                          <p:val>
                                            <p:strVal val="#ppt_y"/>
                                          </p:val>
                                        </p:tav>
                                      </p:tavLst>
                                    </p:anim>
                                  </p:childTnLst>
                                </p:cTn>
                              </p:par>
                            </p:childTnLst>
                          </p:cTn>
                        </p:par>
                        <p:par>
                          <p:cTn id="24" fill="hold">
                            <p:stCondLst>
                              <p:cond delay="2000"/>
                            </p:stCondLst>
                            <p:childTnLst>
                              <p:par>
                                <p:cTn id="25" presetID="8" presetClass="entr" presetSubtype="16" fill="hold"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diamond(in)">
                                      <p:cBhvr>
                                        <p:cTn id="27" dur="2000"/>
                                        <p:tgtEl>
                                          <p:spTgt spid="15"/>
                                        </p:tgtEl>
                                      </p:cBhvr>
                                    </p:animEffect>
                                  </p:childTnLst>
                                </p:cTn>
                              </p:par>
                            </p:childTnLst>
                          </p:cTn>
                        </p:par>
                        <p:par>
                          <p:cTn id="28" fill="hold">
                            <p:stCondLst>
                              <p:cond delay="4000"/>
                            </p:stCondLst>
                            <p:childTnLst>
                              <p:par>
                                <p:cTn id="29" presetID="2" presetClass="entr" presetSubtype="2" fill="hold" grpId="0" nodeType="afterEffect">
                                  <p:stCondLst>
                                    <p:cond delay="0"/>
                                  </p:stCondLst>
                                  <p:childTnLst>
                                    <p:set>
                                      <p:cBhvr>
                                        <p:cTn id="30" dur="1" fill="hold">
                                          <p:stCondLst>
                                            <p:cond delay="0"/>
                                          </p:stCondLst>
                                        </p:cTn>
                                        <p:tgtEl>
                                          <p:spTgt spid="14"/>
                                        </p:tgtEl>
                                        <p:attrNameLst>
                                          <p:attrName>style.visibility</p:attrName>
                                        </p:attrNameLst>
                                      </p:cBhvr>
                                      <p:to>
                                        <p:strVal val="visible"/>
                                      </p:to>
                                    </p:set>
                                    <p:anim calcmode="lin" valueType="num">
                                      <p:cBhvr additive="base">
                                        <p:cTn id="31" dur="500" fill="hold"/>
                                        <p:tgtEl>
                                          <p:spTgt spid="14"/>
                                        </p:tgtEl>
                                        <p:attrNameLst>
                                          <p:attrName>ppt_x</p:attrName>
                                        </p:attrNameLst>
                                      </p:cBhvr>
                                      <p:tavLst>
                                        <p:tav tm="0">
                                          <p:val>
                                            <p:strVal val="1+#ppt_w/2"/>
                                          </p:val>
                                        </p:tav>
                                        <p:tav tm="100000">
                                          <p:val>
                                            <p:strVal val="#ppt_x"/>
                                          </p:val>
                                        </p:tav>
                                      </p:tavLst>
                                    </p:anim>
                                    <p:anim calcmode="lin" valueType="num">
                                      <p:cBhvr additive="base">
                                        <p:cTn id="32" dur="500" fill="hold"/>
                                        <p:tgtEl>
                                          <p:spTgt spid="14"/>
                                        </p:tgtEl>
                                        <p:attrNameLst>
                                          <p:attrName>ppt_y</p:attrName>
                                        </p:attrNameLst>
                                      </p:cBhvr>
                                      <p:tavLst>
                                        <p:tav tm="0">
                                          <p:val>
                                            <p:strVal val="#ppt_y"/>
                                          </p:val>
                                        </p:tav>
                                        <p:tav tm="100000">
                                          <p:val>
                                            <p:strVal val="#ppt_y"/>
                                          </p:val>
                                        </p:tav>
                                      </p:tavLst>
                                    </p:anim>
                                  </p:childTnLst>
                                </p:cTn>
                              </p:par>
                              <p:par>
                                <p:cTn id="33" presetID="8" presetClass="entr" presetSubtype="16"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diamond(in)">
                                      <p:cBhvr>
                                        <p:cTn id="35"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4100" grpId="0"/>
      <p:bldP spid="13" grpId="0"/>
      <p:bldP spid="14" grpId="0"/>
      <p:bldP spid="1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Izcili zinātnieki, </a:t>
            </a:r>
            <a:r>
              <a:rPr lang="lv-LV" b="1" dirty="0" err="1" smtClean="0">
                <a:solidFill>
                  <a:schemeClr val="tx1"/>
                </a:solidFill>
              </a:rPr>
              <a:t>kreacionisti</a:t>
            </a:r>
            <a:endParaRPr lang="lv-LV" b="1" dirty="0" smtClean="0">
              <a:solidFill>
                <a:schemeClr val="tx1"/>
              </a:solidFill>
            </a:endParaRPr>
          </a:p>
        </p:txBody>
      </p:sp>
      <p:sp>
        <p:nvSpPr>
          <p:cNvPr id="4099" name="Slide Number Placeholder 4"/>
          <p:cNvSpPr>
            <a:spLocks noGrp="1"/>
          </p:cNvSpPr>
          <p:nvPr>
            <p:ph type="sldNum" sz="quarter" idx="12"/>
          </p:nvPr>
        </p:nvSpPr>
        <p:spPr>
          <a:noFill/>
        </p:spPr>
        <p:txBody>
          <a:bodyPr/>
          <a:lstStyle/>
          <a:p>
            <a:fld id="{6324D347-1F79-492C-9A25-467DF989BBE0}" type="slidenum">
              <a:rPr lang="lv-LV" smtClean="0"/>
              <a:pPr/>
              <a:t>15</a:t>
            </a:fld>
            <a:endParaRPr lang="lv-LV" smtClean="0"/>
          </a:p>
        </p:txBody>
      </p:sp>
      <p:sp>
        <p:nvSpPr>
          <p:cNvPr id="4100" name="Rectangle 7"/>
          <p:cNvSpPr>
            <a:spLocks noChangeArrowheads="1"/>
          </p:cNvSpPr>
          <p:nvPr/>
        </p:nvSpPr>
        <p:spPr bwMode="auto">
          <a:xfrm>
            <a:off x="0" y="571500"/>
            <a:ext cx="9144000" cy="523220"/>
          </a:xfrm>
          <a:prstGeom prst="rect">
            <a:avLst/>
          </a:prstGeom>
          <a:noFill/>
          <a:ln w="9525">
            <a:noFill/>
            <a:miter lim="800000"/>
            <a:headEnd/>
            <a:tailEnd/>
          </a:ln>
        </p:spPr>
        <p:txBody>
          <a:bodyPr wrap="square">
            <a:spAutoFit/>
          </a:bodyPr>
          <a:lstStyle/>
          <a:p>
            <a:pPr algn="ctr"/>
            <a:r>
              <a:rPr lang="lv-LV" sz="2800" dirty="0" smtClean="0"/>
              <a:t>Visi lielākie ticīgie zinātnieki ir bijuši </a:t>
            </a:r>
            <a:r>
              <a:rPr lang="lv-LV" sz="2800" b="1" dirty="0" err="1" smtClean="0"/>
              <a:t>kreacionisti</a:t>
            </a:r>
            <a:r>
              <a:rPr lang="lv-LV" sz="2800" dirty="0" smtClean="0"/>
              <a:t>!</a:t>
            </a:r>
            <a:endParaRPr lang="lv-LV" sz="2800" dirty="0"/>
          </a:p>
        </p:txBody>
      </p:sp>
      <p:sp>
        <p:nvSpPr>
          <p:cNvPr id="8" name="Rectangle 7"/>
          <p:cNvSpPr>
            <a:spLocks noChangeArrowheads="1"/>
          </p:cNvSpPr>
          <p:nvPr/>
        </p:nvSpPr>
        <p:spPr bwMode="auto">
          <a:xfrm>
            <a:off x="5184732" y="3802668"/>
            <a:ext cx="3240360" cy="523220"/>
          </a:xfrm>
          <a:prstGeom prst="rect">
            <a:avLst/>
          </a:prstGeom>
          <a:noFill/>
          <a:ln w="9525">
            <a:noFill/>
            <a:miter lim="800000"/>
            <a:headEnd/>
            <a:tailEnd/>
          </a:ln>
        </p:spPr>
        <p:txBody>
          <a:bodyPr wrap="square">
            <a:spAutoFit/>
          </a:bodyPr>
          <a:lstStyle/>
          <a:p>
            <a:pPr algn="ctr"/>
            <a:r>
              <a:rPr lang="lv-LV" sz="2800" b="1" dirty="0" smtClean="0"/>
              <a:t>Ivars Kalviņš</a:t>
            </a:r>
            <a:endParaRPr lang="lv-LV" sz="2800" b="1" dirty="0"/>
          </a:p>
        </p:txBody>
      </p:sp>
      <p:sp>
        <p:nvSpPr>
          <p:cNvPr id="9" name="Rectangle 7"/>
          <p:cNvSpPr>
            <a:spLocks noChangeArrowheads="1"/>
          </p:cNvSpPr>
          <p:nvPr/>
        </p:nvSpPr>
        <p:spPr bwMode="auto">
          <a:xfrm>
            <a:off x="755576" y="4077072"/>
            <a:ext cx="2808312" cy="523220"/>
          </a:xfrm>
          <a:prstGeom prst="rect">
            <a:avLst/>
          </a:prstGeom>
          <a:noFill/>
          <a:ln w="9525">
            <a:noFill/>
            <a:miter lim="800000"/>
            <a:headEnd/>
            <a:tailEnd/>
          </a:ln>
        </p:spPr>
        <p:txBody>
          <a:bodyPr wrap="square">
            <a:spAutoFit/>
          </a:bodyPr>
          <a:lstStyle/>
          <a:p>
            <a:pPr algn="ctr"/>
            <a:r>
              <a:rPr lang="lv-LV" sz="2800" b="1" dirty="0" err="1" smtClean="0"/>
              <a:t>Galiejo</a:t>
            </a:r>
            <a:r>
              <a:rPr lang="lv-LV" sz="2800" b="1" dirty="0" smtClean="0"/>
              <a:t> Galilejs</a:t>
            </a:r>
          </a:p>
        </p:txBody>
      </p:sp>
      <p:sp>
        <p:nvSpPr>
          <p:cNvPr id="10" name="Rectangle 7"/>
          <p:cNvSpPr>
            <a:spLocks noChangeArrowheads="1"/>
          </p:cNvSpPr>
          <p:nvPr/>
        </p:nvSpPr>
        <p:spPr bwMode="auto">
          <a:xfrm>
            <a:off x="4788024" y="1052736"/>
            <a:ext cx="3851920" cy="523220"/>
          </a:xfrm>
          <a:prstGeom prst="rect">
            <a:avLst/>
          </a:prstGeom>
          <a:noFill/>
          <a:ln w="9525">
            <a:noFill/>
            <a:miter lim="800000"/>
            <a:headEnd/>
            <a:tailEnd/>
          </a:ln>
        </p:spPr>
        <p:txBody>
          <a:bodyPr wrap="square">
            <a:spAutoFit/>
          </a:bodyPr>
          <a:lstStyle/>
          <a:p>
            <a:pPr algn="ctr"/>
            <a:r>
              <a:rPr lang="lv-LV" sz="2800" b="1" dirty="0" smtClean="0"/>
              <a:t>Dmitrijs </a:t>
            </a:r>
            <a:r>
              <a:rPr lang="lv-LV" sz="2800" b="1" dirty="0" err="1" smtClean="0"/>
              <a:t>Medeļejevs</a:t>
            </a:r>
            <a:endParaRPr lang="lv-LV" sz="2800" b="1" dirty="0"/>
          </a:p>
        </p:txBody>
      </p:sp>
      <p:pic>
        <p:nvPicPr>
          <p:cNvPr id="29700" name="Picture 4" descr="Galileo Galilei Discovers the Moons of Jupiter and the Phases of Venus -  Owlcation"/>
          <p:cNvPicPr>
            <a:picLocks noChangeAspect="1" noChangeArrowheads="1"/>
          </p:cNvPicPr>
          <p:nvPr/>
        </p:nvPicPr>
        <p:blipFill>
          <a:blip r:embed="rId2" cstate="print"/>
          <a:srcRect/>
          <a:stretch>
            <a:fillRect/>
          </a:stretch>
        </p:blipFill>
        <p:spPr bwMode="auto">
          <a:xfrm>
            <a:off x="467544" y="4581128"/>
            <a:ext cx="3384376" cy="227687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9702" name="Picture 6" descr="Par Mendeļejevu un šņabi - Spoki"/>
          <p:cNvPicPr>
            <a:picLocks noChangeAspect="1" noChangeArrowheads="1"/>
          </p:cNvPicPr>
          <p:nvPr/>
        </p:nvPicPr>
        <p:blipFill>
          <a:blip r:embed="rId3" cstate="print"/>
          <a:srcRect/>
          <a:stretch>
            <a:fillRect/>
          </a:stretch>
        </p:blipFill>
        <p:spPr bwMode="auto">
          <a:xfrm>
            <a:off x="5148064" y="1556792"/>
            <a:ext cx="3168352" cy="21071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9704" name="Picture 8" descr="Īzaks Ņūtons ir viens no mūsdienu zinātnes pamatlicējiem. Kādus atklājumus  izdarīja Ņūtons"/>
          <p:cNvPicPr>
            <a:picLocks noChangeAspect="1" noChangeArrowheads="1"/>
          </p:cNvPicPr>
          <p:nvPr/>
        </p:nvPicPr>
        <p:blipFill>
          <a:blip r:embed="rId4" cstate="print"/>
          <a:srcRect/>
          <a:stretch>
            <a:fillRect/>
          </a:stretch>
        </p:blipFill>
        <p:spPr bwMode="auto">
          <a:xfrm>
            <a:off x="395536" y="1474142"/>
            <a:ext cx="3472152" cy="257554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14" name="Rectangle 7"/>
          <p:cNvSpPr>
            <a:spLocks noChangeArrowheads="1"/>
          </p:cNvSpPr>
          <p:nvPr/>
        </p:nvSpPr>
        <p:spPr bwMode="auto">
          <a:xfrm>
            <a:off x="755576" y="980728"/>
            <a:ext cx="2808312" cy="523220"/>
          </a:xfrm>
          <a:prstGeom prst="rect">
            <a:avLst/>
          </a:prstGeom>
          <a:noFill/>
          <a:ln w="9525">
            <a:noFill/>
            <a:miter lim="800000"/>
            <a:headEnd/>
            <a:tailEnd/>
          </a:ln>
        </p:spPr>
        <p:txBody>
          <a:bodyPr wrap="square">
            <a:spAutoFit/>
          </a:bodyPr>
          <a:lstStyle/>
          <a:p>
            <a:pPr algn="ctr"/>
            <a:r>
              <a:rPr lang="lv-LV" sz="2800" b="1" dirty="0" smtClean="0"/>
              <a:t>Īzaks Ņūtons</a:t>
            </a:r>
          </a:p>
        </p:txBody>
      </p:sp>
      <p:pic>
        <p:nvPicPr>
          <p:cNvPr id="13" name="Picture 4" descr="Kad pret Covid-19 vīrusu Latvijā varētu sākt vakcinēt bērnus un kā pārbauda  šo vakcīnu drošību: skaidro Ivars Kalviņš | Veselam.lv"/>
          <p:cNvPicPr>
            <a:picLocks noChangeAspect="1" noChangeArrowheads="1"/>
          </p:cNvPicPr>
          <p:nvPr/>
        </p:nvPicPr>
        <p:blipFill>
          <a:blip r:embed="rId5" cstate="print"/>
          <a:srcRect/>
          <a:stretch>
            <a:fillRect/>
          </a:stretch>
        </p:blipFill>
        <p:spPr bwMode="auto">
          <a:xfrm>
            <a:off x="5004048" y="4357718"/>
            <a:ext cx="3413718" cy="250028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4100"/>
                                        </p:tgtEl>
                                        <p:attrNameLst>
                                          <p:attrName>style.visibility</p:attrName>
                                        </p:attrNameLst>
                                      </p:cBhvr>
                                      <p:to>
                                        <p:strVal val="visible"/>
                                      </p:to>
                                    </p:set>
                                    <p:anim calcmode="lin" valueType="num">
                                      <p:cBhvr additive="base">
                                        <p:cTn id="12" dur="500" fill="hold"/>
                                        <p:tgtEl>
                                          <p:spTgt spid="4100"/>
                                        </p:tgtEl>
                                        <p:attrNameLst>
                                          <p:attrName>ppt_x</p:attrName>
                                        </p:attrNameLst>
                                      </p:cBhvr>
                                      <p:tavLst>
                                        <p:tav tm="0">
                                          <p:val>
                                            <p:strVal val="#ppt_x"/>
                                          </p:val>
                                        </p:tav>
                                        <p:tav tm="100000">
                                          <p:val>
                                            <p:strVal val="#ppt_x"/>
                                          </p:val>
                                        </p:tav>
                                      </p:tavLst>
                                    </p:anim>
                                    <p:anim calcmode="lin" valueType="num">
                                      <p:cBhvr additive="base">
                                        <p:cTn id="13" dur="500" fill="hold"/>
                                        <p:tgtEl>
                                          <p:spTgt spid="4100"/>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fill="hold"/>
                                        <p:tgtEl>
                                          <p:spTgt spid="14"/>
                                        </p:tgtEl>
                                        <p:attrNameLst>
                                          <p:attrName>ppt_x</p:attrName>
                                        </p:attrNameLst>
                                      </p:cBhvr>
                                      <p:tavLst>
                                        <p:tav tm="0">
                                          <p:val>
                                            <p:strVal val="#ppt_x"/>
                                          </p:val>
                                        </p:tav>
                                        <p:tav tm="100000">
                                          <p:val>
                                            <p:strVal val="#ppt_x"/>
                                          </p:val>
                                        </p:tav>
                                      </p:tavLst>
                                    </p:anim>
                                    <p:anim calcmode="lin" valueType="num">
                                      <p:cBhvr additive="base">
                                        <p:cTn id="18" dur="500" fill="hold"/>
                                        <p:tgtEl>
                                          <p:spTgt spid="14"/>
                                        </p:tgtEl>
                                        <p:attrNameLst>
                                          <p:attrName>ppt_y</p:attrName>
                                        </p:attrNameLst>
                                      </p:cBhvr>
                                      <p:tavLst>
                                        <p:tav tm="0">
                                          <p:val>
                                            <p:strVal val="1+#ppt_h/2"/>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29704"/>
                                        </p:tgtEl>
                                        <p:attrNameLst>
                                          <p:attrName>style.visibility</p:attrName>
                                        </p:attrNameLst>
                                      </p:cBhvr>
                                      <p:to>
                                        <p:strVal val="visible"/>
                                      </p:to>
                                    </p:set>
                                    <p:animEffect transition="in" filter="fade">
                                      <p:cBhvr>
                                        <p:cTn id="21" dur="2000"/>
                                        <p:tgtEl>
                                          <p:spTgt spid="29704"/>
                                        </p:tgtEl>
                                      </p:cBhvr>
                                    </p:animEffect>
                                  </p:childTnLst>
                                </p:cTn>
                              </p:par>
                            </p:childTnLst>
                          </p:cTn>
                        </p:par>
                        <p:par>
                          <p:cTn id="22" fill="hold">
                            <p:stCondLst>
                              <p:cond delay="5500"/>
                            </p:stCondLst>
                            <p:childTnLst>
                              <p:par>
                                <p:cTn id="23" presetID="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10" presetClass="entr" presetSubtype="0" fill="hold" nodeType="withEffect">
                                  <p:stCondLst>
                                    <p:cond delay="0"/>
                                  </p:stCondLst>
                                  <p:childTnLst>
                                    <p:set>
                                      <p:cBhvr>
                                        <p:cTn id="28" dur="1" fill="hold">
                                          <p:stCondLst>
                                            <p:cond delay="0"/>
                                          </p:stCondLst>
                                        </p:cTn>
                                        <p:tgtEl>
                                          <p:spTgt spid="29700"/>
                                        </p:tgtEl>
                                        <p:attrNameLst>
                                          <p:attrName>style.visibility</p:attrName>
                                        </p:attrNameLst>
                                      </p:cBhvr>
                                      <p:to>
                                        <p:strVal val="visible"/>
                                      </p:to>
                                    </p:set>
                                    <p:animEffect transition="in" filter="fade">
                                      <p:cBhvr>
                                        <p:cTn id="29" dur="2000"/>
                                        <p:tgtEl>
                                          <p:spTgt spid="29700"/>
                                        </p:tgtEl>
                                      </p:cBhvr>
                                    </p:animEffect>
                                  </p:childTnLst>
                                </p:cTn>
                              </p:par>
                            </p:childTnLst>
                          </p:cTn>
                        </p:par>
                        <p:par>
                          <p:cTn id="30" fill="hold">
                            <p:stCondLst>
                              <p:cond delay="7500"/>
                            </p:stCondLst>
                            <p:childTnLst>
                              <p:par>
                                <p:cTn id="31" presetID="2" presetClass="entr" presetSubtype="2"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1+#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10" presetClass="entr" presetSubtype="0" fill="hold" nodeType="withEffect">
                                  <p:stCondLst>
                                    <p:cond delay="0"/>
                                  </p:stCondLst>
                                  <p:childTnLst>
                                    <p:set>
                                      <p:cBhvr>
                                        <p:cTn id="36" dur="1" fill="hold">
                                          <p:stCondLst>
                                            <p:cond delay="0"/>
                                          </p:stCondLst>
                                        </p:cTn>
                                        <p:tgtEl>
                                          <p:spTgt spid="29702"/>
                                        </p:tgtEl>
                                        <p:attrNameLst>
                                          <p:attrName>style.visibility</p:attrName>
                                        </p:attrNameLst>
                                      </p:cBhvr>
                                      <p:to>
                                        <p:strVal val="visible"/>
                                      </p:to>
                                    </p:set>
                                    <p:animEffect transition="in" filter="fade">
                                      <p:cBhvr>
                                        <p:cTn id="37" dur="2000"/>
                                        <p:tgtEl>
                                          <p:spTgt spid="29702"/>
                                        </p:tgtEl>
                                      </p:cBhvr>
                                    </p:animEffect>
                                  </p:childTnLst>
                                </p:cTn>
                              </p:par>
                            </p:childTnLst>
                          </p:cTn>
                        </p:par>
                        <p:par>
                          <p:cTn id="38" fill="hold">
                            <p:stCondLst>
                              <p:cond delay="9500"/>
                            </p:stCondLst>
                            <p:childTnLst>
                              <p:par>
                                <p:cTn id="39" presetID="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 calcmode="lin" valueType="num">
                                      <p:cBhvr additive="base">
                                        <p:cTn id="41" dur="500" fill="hold"/>
                                        <p:tgtEl>
                                          <p:spTgt spid="8"/>
                                        </p:tgtEl>
                                        <p:attrNameLst>
                                          <p:attrName>ppt_x</p:attrName>
                                        </p:attrNameLst>
                                      </p:cBhvr>
                                      <p:tavLst>
                                        <p:tav tm="0">
                                          <p:val>
                                            <p:strVal val="0-#ppt_w/2"/>
                                          </p:val>
                                        </p:tav>
                                        <p:tav tm="100000">
                                          <p:val>
                                            <p:strVal val="#ppt_x"/>
                                          </p:val>
                                        </p:tav>
                                      </p:tavLst>
                                    </p:anim>
                                    <p:anim calcmode="lin" valueType="num">
                                      <p:cBhvr additive="base">
                                        <p:cTn id="42" dur="500" fill="hold"/>
                                        <p:tgtEl>
                                          <p:spTgt spid="8"/>
                                        </p:tgtEl>
                                        <p:attrNameLst>
                                          <p:attrName>ppt_y</p:attrName>
                                        </p:attrNameLst>
                                      </p:cBhvr>
                                      <p:tavLst>
                                        <p:tav tm="0">
                                          <p:val>
                                            <p:strVal val="#ppt_y"/>
                                          </p:val>
                                        </p:tav>
                                        <p:tav tm="100000">
                                          <p:val>
                                            <p:strVal val="#ppt_y"/>
                                          </p:val>
                                        </p:tav>
                                      </p:tavLst>
                                    </p:anim>
                                  </p:childTnLst>
                                </p:cTn>
                              </p:par>
                            </p:childTnLst>
                          </p:cTn>
                        </p:par>
                        <p:par>
                          <p:cTn id="43" fill="hold">
                            <p:stCondLst>
                              <p:cond delay="10000"/>
                            </p:stCondLst>
                            <p:childTnLst>
                              <p:par>
                                <p:cTn id="44" presetID="10" presetClass="entr" presetSubtype="0" fill="hold"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4100" grpId="0"/>
      <p:bldP spid="8" grpId="0"/>
      <p:bldP spid="9" grpId="0"/>
      <p:bldP spid="10" grpId="0"/>
      <p:bldP spid="14"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Slide Number Placeholder 5"/>
          <p:cNvSpPr>
            <a:spLocks noGrp="1"/>
          </p:cNvSpPr>
          <p:nvPr>
            <p:ph type="sldNum" sz="quarter" idx="12"/>
          </p:nvPr>
        </p:nvSpPr>
        <p:spPr>
          <a:noFill/>
        </p:spPr>
        <p:txBody>
          <a:bodyPr/>
          <a:lstStyle/>
          <a:p>
            <a:fld id="{9C741ED5-6529-4007-B766-4FC7E6B99519}" type="slidenum">
              <a:rPr lang="en-US" smtClean="0"/>
              <a:pPr/>
              <a:t>16</a:t>
            </a:fld>
            <a:endParaRPr lang="en-US" smtClean="0"/>
          </a:p>
        </p:txBody>
      </p:sp>
      <p:sp>
        <p:nvSpPr>
          <p:cNvPr id="69635" name="Rectangle 3"/>
          <p:cNvSpPr>
            <a:spLocks noChangeArrowheads="1"/>
          </p:cNvSpPr>
          <p:nvPr/>
        </p:nvSpPr>
        <p:spPr bwMode="auto">
          <a:xfrm>
            <a:off x="0" y="44624"/>
            <a:ext cx="9144000" cy="830997"/>
          </a:xfrm>
          <a:prstGeom prst="rect">
            <a:avLst/>
          </a:prstGeom>
          <a:noFill/>
          <a:ln w="9525">
            <a:noFill/>
            <a:miter lim="800000"/>
            <a:headEnd/>
            <a:tailEnd/>
          </a:ln>
          <a:effectLst/>
        </p:spPr>
        <p:txBody>
          <a:bodyPr>
            <a:spAutoFit/>
          </a:bodyPr>
          <a:lstStyle/>
          <a:p>
            <a:pPr marL="457200" indent="-457200" algn="ctr">
              <a:defRPr/>
            </a:pPr>
            <a:r>
              <a:rPr lang="lv-LV" sz="4800" b="1" dirty="0">
                <a:latin typeface="+mj-lt"/>
                <a:ea typeface="+mj-ea"/>
                <a:cs typeface="+mj-cs"/>
              </a:rPr>
              <a:t>Ūdens aprites sistēma</a:t>
            </a:r>
          </a:p>
        </p:txBody>
      </p:sp>
      <p:pic>
        <p:nvPicPr>
          <p:cNvPr id="13316" name="Picture 5"/>
          <p:cNvPicPr>
            <a:picLocks noChangeAspect="1" noChangeArrowheads="1"/>
          </p:cNvPicPr>
          <p:nvPr/>
        </p:nvPicPr>
        <p:blipFill>
          <a:blip r:embed="rId2" cstate="print"/>
          <a:srcRect/>
          <a:stretch>
            <a:fillRect/>
          </a:stretch>
        </p:blipFill>
        <p:spPr bwMode="auto">
          <a:xfrm>
            <a:off x="539750" y="981075"/>
            <a:ext cx="7848600" cy="5462588"/>
          </a:xfrm>
          <a:prstGeom prst="rect">
            <a:avLst/>
          </a:prstGeom>
          <a:noFill/>
          <a:ln w="9525">
            <a:noFill/>
            <a:miter lim="800000"/>
            <a:headEnd/>
            <a:tailEnd/>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Effect transition="in" filter="dissolve">
                                      <p:cBhvr>
                                        <p:cTn id="7" dur="500"/>
                                        <p:tgtEl>
                                          <p:spTgt spid="69635">
                                            <p:txEl>
                                              <p:pRg st="0" end="0"/>
                                            </p:txEl>
                                          </p:spTgt>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3316"/>
                                        </p:tgtEl>
                                        <p:attrNameLst>
                                          <p:attrName>style.visibility</p:attrName>
                                        </p:attrNameLst>
                                      </p:cBhvr>
                                      <p:to>
                                        <p:strVal val="visible"/>
                                      </p:to>
                                    </p:set>
                                    <p:animEffect transition="in" filter="fade">
                                      <p:cBhvr>
                                        <p:cTn id="11" dur="2000"/>
                                        <p:tgtEl>
                                          <p:spTgt spid="133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p:cNvSpPr>
            <a:spLocks noGrp="1"/>
          </p:cNvSpPr>
          <p:nvPr>
            <p:ph type="sldNum" sz="quarter" idx="12"/>
          </p:nvPr>
        </p:nvSpPr>
        <p:spPr>
          <a:noFill/>
        </p:spPr>
        <p:txBody>
          <a:bodyPr/>
          <a:lstStyle/>
          <a:p>
            <a:fld id="{FFC07724-E947-488B-982E-DF383BA79B06}" type="slidenum">
              <a:rPr lang="en-US" smtClean="0"/>
              <a:pPr/>
              <a:t>17</a:t>
            </a:fld>
            <a:endParaRPr lang="en-US" smtClean="0"/>
          </a:p>
        </p:txBody>
      </p:sp>
      <p:sp>
        <p:nvSpPr>
          <p:cNvPr id="91139" name="Rectangle 3"/>
          <p:cNvSpPr>
            <a:spLocks noChangeArrowheads="1"/>
          </p:cNvSpPr>
          <p:nvPr/>
        </p:nvSpPr>
        <p:spPr bwMode="auto">
          <a:xfrm>
            <a:off x="0" y="692150"/>
            <a:ext cx="9144000" cy="2473325"/>
          </a:xfrm>
          <a:prstGeom prst="rect">
            <a:avLst/>
          </a:prstGeom>
          <a:noFill/>
          <a:ln w="9525">
            <a:noFill/>
            <a:miter lim="800000"/>
            <a:headEnd/>
            <a:tailEnd/>
          </a:ln>
          <a:effectLst/>
        </p:spPr>
        <p:txBody>
          <a:bodyPr>
            <a:spAutoFit/>
          </a:bodyPr>
          <a:lstStyle/>
          <a:p>
            <a:pPr>
              <a:defRPr/>
            </a:pPr>
            <a:r>
              <a:rPr lang="lv-LV" sz="2600" b="1" dirty="0"/>
              <a:t>Darvins</a:t>
            </a:r>
            <a:r>
              <a:rPr lang="lv-LV" sz="2600" dirty="0"/>
              <a:t>: “</a:t>
            </a:r>
            <a:r>
              <a:rPr lang="lv-LV" sz="2600" i="1" dirty="0"/>
              <a:t>Ja evolūcija, kā tāda ir iespējama, tad vajadzētu eksistēt </a:t>
            </a:r>
            <a:r>
              <a:rPr lang="lv-LV" sz="2600" b="1" i="1" dirty="0"/>
              <a:t>bezgalīgam skaitam </a:t>
            </a:r>
            <a:r>
              <a:rPr lang="lv-LV" sz="2600" b="1" i="1" dirty="0" err="1"/>
              <a:t>starpformu</a:t>
            </a:r>
            <a:r>
              <a:rPr lang="lv-LV" sz="2600" i="1" dirty="0"/>
              <a:t>, un to atliekām glabāties zemes garozā.” </a:t>
            </a:r>
          </a:p>
          <a:p>
            <a:pPr>
              <a:defRPr/>
            </a:pPr>
            <a:r>
              <a:rPr lang="lv-LV" sz="2600" dirty="0"/>
              <a:t>Darvina laikos tādas pārejas formas nebija atrastas. </a:t>
            </a:r>
          </a:p>
          <a:p>
            <a:pPr>
              <a:defRPr/>
            </a:pPr>
            <a:r>
              <a:rPr lang="lv-LV" sz="2600" dirty="0"/>
              <a:t>Neraugoties uz miljardiem(!) izrakumu visā pasaulē,</a:t>
            </a:r>
            <a:r>
              <a:rPr lang="lv-LV" sz="2600" b="1" dirty="0"/>
              <a:t> </a:t>
            </a:r>
            <a:r>
              <a:rPr lang="lv-LV" sz="2600" b="1" dirty="0" err="1"/>
              <a:t>starpformas</a:t>
            </a:r>
            <a:r>
              <a:rPr lang="lv-LV" sz="2600" dirty="0"/>
              <a:t> vēl joprojām </a:t>
            </a:r>
            <a:r>
              <a:rPr lang="lv-LV" sz="2600" b="1" dirty="0"/>
              <a:t>nav atrastas </a:t>
            </a:r>
            <a:r>
              <a:rPr lang="lv-LV" sz="2600" dirty="0"/>
              <a:t>nevienai pārejai:</a:t>
            </a:r>
          </a:p>
        </p:txBody>
      </p:sp>
      <p:pic>
        <p:nvPicPr>
          <p:cNvPr id="91143" name="Picture 7" descr="13 parejas posmi"/>
          <p:cNvPicPr>
            <a:picLocks noChangeAspect="1" noChangeArrowheads="1"/>
          </p:cNvPicPr>
          <p:nvPr/>
        </p:nvPicPr>
        <p:blipFill>
          <a:blip r:embed="rId2" cstate="print"/>
          <a:srcRect r="4780" b="18143"/>
          <a:stretch>
            <a:fillRect/>
          </a:stretch>
        </p:blipFill>
        <p:spPr bwMode="auto">
          <a:xfrm>
            <a:off x="3419475" y="3190875"/>
            <a:ext cx="5724525" cy="3667125"/>
          </a:xfrm>
          <a:prstGeom prst="rect">
            <a:avLst/>
          </a:prstGeom>
          <a:ln>
            <a:noFill/>
          </a:ln>
          <a:effectLst>
            <a:softEdge rad="112500"/>
          </a:effectLst>
        </p:spPr>
      </p:pic>
      <p:sp>
        <p:nvSpPr>
          <p:cNvPr id="91144" name="Rectangle 8"/>
          <p:cNvSpPr>
            <a:spLocks noChangeArrowheads="1"/>
          </p:cNvSpPr>
          <p:nvPr/>
        </p:nvSpPr>
        <p:spPr bwMode="auto">
          <a:xfrm>
            <a:off x="0" y="0"/>
            <a:ext cx="9144000" cy="769441"/>
          </a:xfrm>
          <a:prstGeom prst="rect">
            <a:avLst/>
          </a:prstGeom>
          <a:noFill/>
          <a:ln w="9525">
            <a:noFill/>
            <a:miter lim="800000"/>
            <a:headEnd/>
            <a:tailEnd/>
          </a:ln>
          <a:effectLst/>
        </p:spPr>
        <p:txBody>
          <a:bodyPr wrap="square">
            <a:spAutoFit/>
          </a:bodyPr>
          <a:lstStyle/>
          <a:p>
            <a:pPr algn="ctr">
              <a:defRPr/>
            </a:pPr>
            <a:r>
              <a:rPr lang="lv-LV" sz="4400" b="1" dirty="0"/>
              <a:t>Pārejas formu trūkums</a:t>
            </a:r>
            <a:r>
              <a:rPr lang="lv-LV" sz="2800" dirty="0"/>
              <a:t> </a:t>
            </a:r>
          </a:p>
        </p:txBody>
      </p:sp>
      <p:sp>
        <p:nvSpPr>
          <p:cNvPr id="91145" name="Rectangle 9"/>
          <p:cNvSpPr>
            <a:spLocks noChangeArrowheads="1"/>
          </p:cNvSpPr>
          <p:nvPr/>
        </p:nvSpPr>
        <p:spPr bwMode="auto">
          <a:xfrm>
            <a:off x="0" y="3071813"/>
            <a:ext cx="3708400" cy="3786187"/>
          </a:xfrm>
          <a:prstGeom prst="rect">
            <a:avLst/>
          </a:prstGeom>
          <a:noFill/>
          <a:ln w="9525">
            <a:noFill/>
            <a:miter lim="800000"/>
            <a:headEnd/>
            <a:tailEnd/>
          </a:ln>
          <a:effectLst/>
        </p:spPr>
        <p:txBody>
          <a:bodyPr>
            <a:spAutoFit/>
          </a:bodyPr>
          <a:lstStyle/>
          <a:p>
            <a:pPr>
              <a:defRPr/>
            </a:pPr>
            <a:r>
              <a:rPr lang="lv-LV" sz="2400" b="1" dirty="0"/>
              <a:t>1.Nedzīva matērija</a:t>
            </a:r>
          </a:p>
          <a:p>
            <a:pPr>
              <a:defRPr/>
            </a:pPr>
            <a:r>
              <a:rPr lang="lv-LV" sz="2400" b="1" dirty="0"/>
              <a:t>2.Vienšūņi</a:t>
            </a:r>
          </a:p>
          <a:p>
            <a:pPr>
              <a:defRPr/>
            </a:pPr>
            <a:r>
              <a:rPr lang="lv-LV" sz="2400" b="1" dirty="0"/>
              <a:t>3.Bezmugurkaulnieki</a:t>
            </a:r>
          </a:p>
          <a:p>
            <a:pPr>
              <a:defRPr/>
            </a:pPr>
            <a:r>
              <a:rPr lang="lv-LV" sz="2400" b="1" dirty="0"/>
              <a:t>4.Zivis(mugurkaulnieki)</a:t>
            </a:r>
          </a:p>
          <a:p>
            <a:pPr>
              <a:defRPr/>
            </a:pPr>
            <a:r>
              <a:rPr lang="lv-LV" sz="2400" b="1" dirty="0"/>
              <a:t>5.Abinieki</a:t>
            </a:r>
          </a:p>
          <a:p>
            <a:pPr>
              <a:defRPr/>
            </a:pPr>
            <a:r>
              <a:rPr lang="lv-LV" sz="2400" b="1" dirty="0"/>
              <a:t>6.Rāpuļi</a:t>
            </a:r>
          </a:p>
          <a:p>
            <a:pPr>
              <a:defRPr/>
            </a:pPr>
            <a:r>
              <a:rPr lang="lv-LV" sz="2400" b="1" dirty="0"/>
              <a:t>7.Putni</a:t>
            </a:r>
          </a:p>
          <a:p>
            <a:pPr>
              <a:defRPr/>
            </a:pPr>
            <a:r>
              <a:rPr lang="lv-LV" sz="2400" b="1" dirty="0"/>
              <a:t>8.Zīdītāji</a:t>
            </a:r>
          </a:p>
          <a:p>
            <a:pPr>
              <a:defRPr/>
            </a:pPr>
            <a:r>
              <a:rPr lang="lv-LV" sz="2400" b="1" dirty="0"/>
              <a:t>9.Pērtiķi</a:t>
            </a:r>
          </a:p>
          <a:p>
            <a:pPr>
              <a:defRPr/>
            </a:pPr>
            <a:r>
              <a:rPr lang="lv-LV" sz="2400" b="1" dirty="0"/>
              <a:t>10.Cilvēki</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1144"/>
                                        </p:tgtEl>
                                        <p:attrNameLst>
                                          <p:attrName>style.visibility</p:attrName>
                                        </p:attrNameLst>
                                      </p:cBhvr>
                                      <p:to>
                                        <p:strVal val="visible"/>
                                      </p:to>
                                    </p:set>
                                    <p:animEffect transition="in" filter="dissolve">
                                      <p:cBhvr>
                                        <p:cTn id="7" dur="500"/>
                                        <p:tgtEl>
                                          <p:spTgt spid="9114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91139"/>
                                        </p:tgtEl>
                                        <p:attrNameLst>
                                          <p:attrName>style.visibility</p:attrName>
                                        </p:attrNameLst>
                                      </p:cBhvr>
                                      <p:to>
                                        <p:strVal val="visible"/>
                                      </p:to>
                                    </p:set>
                                    <p:animEffect transition="in" filter="dissolve">
                                      <p:cBhvr>
                                        <p:cTn id="11" dur="500"/>
                                        <p:tgtEl>
                                          <p:spTgt spid="91139"/>
                                        </p:tgtEl>
                                      </p:cBhvr>
                                    </p:animEffect>
                                  </p:childTnLst>
                                </p:cTn>
                              </p:par>
                            </p:childTnLst>
                          </p:cTn>
                        </p:par>
                        <p:par>
                          <p:cTn id="12" fill="hold">
                            <p:stCondLst>
                              <p:cond delay="1000"/>
                            </p:stCondLst>
                            <p:childTnLst>
                              <p:par>
                                <p:cTn id="13" presetID="9" presetClass="entr" presetSubtype="0" fill="hold" grpId="0" nodeType="afterEffect">
                                  <p:stCondLst>
                                    <p:cond delay="0"/>
                                  </p:stCondLst>
                                  <p:childTnLst>
                                    <p:set>
                                      <p:cBhvr>
                                        <p:cTn id="14" dur="1" fill="hold">
                                          <p:stCondLst>
                                            <p:cond delay="0"/>
                                          </p:stCondLst>
                                        </p:cTn>
                                        <p:tgtEl>
                                          <p:spTgt spid="91145"/>
                                        </p:tgtEl>
                                        <p:attrNameLst>
                                          <p:attrName>style.visibility</p:attrName>
                                        </p:attrNameLst>
                                      </p:cBhvr>
                                      <p:to>
                                        <p:strVal val="visible"/>
                                      </p:to>
                                    </p:set>
                                    <p:animEffect transition="in" filter="dissolve">
                                      <p:cBhvr>
                                        <p:cTn id="15" dur="500"/>
                                        <p:tgtEl>
                                          <p:spTgt spid="91145"/>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91143"/>
                                        </p:tgtEl>
                                        <p:attrNameLst>
                                          <p:attrName>style.visibility</p:attrName>
                                        </p:attrNameLst>
                                      </p:cBhvr>
                                      <p:to>
                                        <p:strVal val="visible"/>
                                      </p:to>
                                    </p:set>
                                    <p:animEffect transition="in" filter="dissolve">
                                      <p:cBhvr>
                                        <p:cTn id="19" dur="500"/>
                                        <p:tgtEl>
                                          <p:spTgt spid="911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P spid="91144" grpId="0"/>
      <p:bldP spid="9114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Number Placeholder 5"/>
          <p:cNvSpPr>
            <a:spLocks noGrp="1"/>
          </p:cNvSpPr>
          <p:nvPr>
            <p:ph type="sldNum" sz="quarter" idx="12"/>
          </p:nvPr>
        </p:nvSpPr>
        <p:spPr>
          <a:noFill/>
        </p:spPr>
        <p:txBody>
          <a:bodyPr/>
          <a:lstStyle/>
          <a:p>
            <a:fld id="{89B808D0-0705-4F45-AB34-131A65357771}" type="slidenum">
              <a:rPr lang="en-US" smtClean="0"/>
              <a:pPr/>
              <a:t>18</a:t>
            </a:fld>
            <a:endParaRPr lang="en-US" smtClean="0"/>
          </a:p>
        </p:txBody>
      </p:sp>
      <p:sp>
        <p:nvSpPr>
          <p:cNvPr id="91139" name="Rectangle 3"/>
          <p:cNvSpPr>
            <a:spLocks noChangeArrowheads="1"/>
          </p:cNvSpPr>
          <p:nvPr/>
        </p:nvSpPr>
        <p:spPr bwMode="auto">
          <a:xfrm>
            <a:off x="0" y="692150"/>
            <a:ext cx="9144000" cy="892552"/>
          </a:xfrm>
          <a:prstGeom prst="rect">
            <a:avLst/>
          </a:prstGeom>
          <a:noFill/>
          <a:ln w="9525">
            <a:noFill/>
            <a:miter lim="800000"/>
            <a:headEnd/>
            <a:tailEnd/>
          </a:ln>
          <a:effectLst/>
        </p:spPr>
        <p:txBody>
          <a:bodyPr>
            <a:spAutoFit/>
          </a:bodyPr>
          <a:lstStyle/>
          <a:p>
            <a:pPr algn="ctr">
              <a:defRPr/>
            </a:pPr>
            <a:r>
              <a:rPr lang="lv-LV" sz="2600" dirty="0" smtClean="0"/>
              <a:t>Neraugoties </a:t>
            </a:r>
            <a:r>
              <a:rPr lang="lv-LV" sz="2600" dirty="0"/>
              <a:t>uz miljardiem(!) izrakumu visā pasaulē,</a:t>
            </a:r>
            <a:r>
              <a:rPr lang="lv-LV" sz="2600" b="1" dirty="0"/>
              <a:t> </a:t>
            </a:r>
            <a:r>
              <a:rPr lang="lv-LV" sz="2600" b="1" dirty="0" err="1"/>
              <a:t>starpformas</a:t>
            </a:r>
            <a:r>
              <a:rPr lang="lv-LV" sz="2600" dirty="0"/>
              <a:t> vēl joprojām </a:t>
            </a:r>
            <a:r>
              <a:rPr lang="lv-LV" sz="2600" b="1" dirty="0"/>
              <a:t>nav atrastas </a:t>
            </a:r>
            <a:r>
              <a:rPr lang="lv-LV" sz="2600" dirty="0"/>
              <a:t>nevienai pārejai:</a:t>
            </a:r>
          </a:p>
        </p:txBody>
      </p:sp>
      <p:sp>
        <p:nvSpPr>
          <p:cNvPr id="91144" name="Rectangle 8"/>
          <p:cNvSpPr>
            <a:spLocks noChangeArrowheads="1"/>
          </p:cNvSpPr>
          <p:nvPr/>
        </p:nvSpPr>
        <p:spPr bwMode="auto">
          <a:xfrm>
            <a:off x="0" y="0"/>
            <a:ext cx="9144000" cy="830997"/>
          </a:xfrm>
          <a:prstGeom prst="rect">
            <a:avLst/>
          </a:prstGeom>
          <a:noFill/>
          <a:ln w="9525">
            <a:noFill/>
            <a:miter lim="800000"/>
            <a:headEnd/>
            <a:tailEnd/>
          </a:ln>
          <a:effectLst/>
        </p:spPr>
        <p:txBody>
          <a:bodyPr wrap="square">
            <a:spAutoFit/>
          </a:bodyPr>
          <a:lstStyle/>
          <a:p>
            <a:pPr algn="ctr">
              <a:defRPr/>
            </a:pPr>
            <a:r>
              <a:rPr lang="lv-LV" sz="4800" b="1" dirty="0"/>
              <a:t>Pārejas formu trūkums</a:t>
            </a:r>
            <a:r>
              <a:rPr lang="lv-LV" sz="3200" dirty="0"/>
              <a:t> </a:t>
            </a:r>
          </a:p>
        </p:txBody>
      </p:sp>
      <p:pic>
        <p:nvPicPr>
          <p:cNvPr id="59394" name="Picture 2"/>
          <p:cNvPicPr>
            <a:picLocks noChangeAspect="1" noChangeArrowheads="1"/>
          </p:cNvPicPr>
          <p:nvPr/>
        </p:nvPicPr>
        <p:blipFill>
          <a:blip r:embed="rId2" cstate="print"/>
          <a:srcRect/>
          <a:stretch>
            <a:fillRect/>
          </a:stretch>
        </p:blipFill>
        <p:spPr bwMode="auto">
          <a:xfrm>
            <a:off x="357158" y="1643050"/>
            <a:ext cx="8572560" cy="5041954"/>
          </a:xfrm>
          <a:prstGeom prst="rect">
            <a:avLst/>
          </a:prstGeom>
          <a:ln>
            <a:noFill/>
          </a:ln>
          <a:effectLst>
            <a:softEdge rad="112500"/>
          </a:effectLst>
        </p:spPr>
      </p:pic>
      <p:sp>
        <p:nvSpPr>
          <p:cNvPr id="10" name="Rectangle 2"/>
          <p:cNvSpPr txBox="1">
            <a:spLocks noChangeArrowheads="1"/>
          </p:cNvSpPr>
          <p:nvPr/>
        </p:nvSpPr>
        <p:spPr bwMode="auto">
          <a:xfrm>
            <a:off x="285720" y="5286388"/>
            <a:ext cx="2143140" cy="7143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R="0" lvl="0" algn="ctr" defTabSz="914400" rtl="0" eaLnBrk="1" fontAlgn="base" latinLnBrk="0" hangingPunct="1">
              <a:lnSpc>
                <a:spcPct val="100000"/>
              </a:lnSpc>
              <a:spcBef>
                <a:spcPct val="0"/>
              </a:spcBef>
              <a:spcAft>
                <a:spcPct val="0"/>
              </a:spcAft>
              <a:buClrTx/>
              <a:buSzTx/>
              <a:buFontTx/>
              <a:buNone/>
              <a:tabLst/>
              <a:defRPr/>
            </a:pPr>
            <a:r>
              <a:rPr kumimoji="0" lang="lv-LV" sz="2800" b="1" i="0" u="none" strike="noStrike" kern="0" cap="none" spc="0" normalizeH="0" baseline="0" noProof="0" dirty="0" smtClean="0">
                <a:ln>
                  <a:noFill/>
                </a:ln>
                <a:uLnTx/>
                <a:uFillTx/>
                <a:latin typeface="+mj-lt"/>
                <a:ea typeface="+mj-ea"/>
                <a:cs typeface="+mj-cs"/>
              </a:rPr>
              <a:t>Miljardiem mērkaķu</a:t>
            </a:r>
            <a:endParaRPr kumimoji="0" lang="en-US" sz="4000" b="1" i="0" u="none" strike="noStrike" kern="0" cap="none" spc="0" normalizeH="0" baseline="0" noProof="0" dirty="0" smtClean="0">
              <a:ln>
                <a:noFill/>
              </a:ln>
              <a:uLnTx/>
              <a:uFillTx/>
              <a:latin typeface="+mj-lt"/>
              <a:ea typeface="+mj-ea"/>
              <a:cs typeface="+mj-cs"/>
            </a:endParaRPr>
          </a:p>
        </p:txBody>
      </p:sp>
      <p:sp>
        <p:nvSpPr>
          <p:cNvPr id="11" name="Rectangle 2"/>
          <p:cNvSpPr txBox="1">
            <a:spLocks noChangeArrowheads="1"/>
          </p:cNvSpPr>
          <p:nvPr/>
        </p:nvSpPr>
        <p:spPr bwMode="auto">
          <a:xfrm>
            <a:off x="6786578" y="5357826"/>
            <a:ext cx="2143140" cy="7143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R="0" lvl="0" algn="ctr" defTabSz="914400" rtl="0" eaLnBrk="1" fontAlgn="base" latinLnBrk="0" hangingPunct="1">
              <a:lnSpc>
                <a:spcPct val="100000"/>
              </a:lnSpc>
              <a:spcBef>
                <a:spcPct val="0"/>
              </a:spcBef>
              <a:spcAft>
                <a:spcPct val="0"/>
              </a:spcAft>
              <a:buClrTx/>
              <a:buSzTx/>
              <a:buFontTx/>
              <a:buNone/>
              <a:tabLst/>
              <a:defRPr/>
            </a:pPr>
            <a:r>
              <a:rPr kumimoji="0" lang="lv-LV" sz="2800" b="1" i="0" u="none" strike="noStrike" kern="0" cap="none" spc="0" normalizeH="0" baseline="0" noProof="0" dirty="0" smtClean="0">
                <a:ln>
                  <a:noFill/>
                </a:ln>
                <a:uLnTx/>
                <a:uFillTx/>
                <a:latin typeface="+mj-lt"/>
                <a:ea typeface="+mj-ea"/>
                <a:cs typeface="+mj-cs"/>
              </a:rPr>
              <a:t>Miljardiem cilvēku</a:t>
            </a:r>
            <a:endParaRPr kumimoji="0" lang="en-US" sz="4000" b="1" i="0" u="none" strike="noStrike" kern="0" cap="none" spc="0" normalizeH="0" baseline="0" noProof="0" dirty="0" smtClean="0">
              <a:ln>
                <a:noFill/>
              </a:ln>
              <a:uLnTx/>
              <a:uFillTx/>
              <a:latin typeface="+mj-lt"/>
              <a:ea typeface="+mj-ea"/>
              <a:cs typeface="+mj-cs"/>
            </a:endParaRPr>
          </a:p>
        </p:txBody>
      </p:sp>
      <p:sp>
        <p:nvSpPr>
          <p:cNvPr id="12" name="Rectangle 2"/>
          <p:cNvSpPr txBox="1">
            <a:spLocks noChangeArrowheads="1"/>
          </p:cNvSpPr>
          <p:nvPr/>
        </p:nvSpPr>
        <p:spPr bwMode="auto">
          <a:xfrm>
            <a:off x="2928926" y="5286388"/>
            <a:ext cx="3000396" cy="7143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R="0" lvl="0" algn="ctr" defTabSz="914400" rtl="0" eaLnBrk="1" fontAlgn="base" latinLnBrk="0" hangingPunct="1">
              <a:lnSpc>
                <a:spcPct val="100000"/>
              </a:lnSpc>
              <a:spcBef>
                <a:spcPct val="0"/>
              </a:spcBef>
              <a:spcAft>
                <a:spcPct val="0"/>
              </a:spcAft>
              <a:buClrTx/>
              <a:buSzTx/>
              <a:buFontTx/>
              <a:buNone/>
              <a:tabLst/>
              <a:defRPr/>
            </a:pPr>
            <a:r>
              <a:rPr kumimoji="0" lang="lv-LV" sz="2800" b="1" i="0" u="none" strike="noStrike" kern="0" cap="none" spc="0" normalizeH="0" baseline="0" noProof="0" dirty="0" smtClean="0">
                <a:ln>
                  <a:noFill/>
                </a:ln>
                <a:uLnTx/>
                <a:uFillTx/>
                <a:latin typeface="+mj-lt"/>
                <a:ea typeface="+mj-ea"/>
                <a:cs typeface="+mj-cs"/>
              </a:rPr>
              <a:t>Bet kur ir miljardiem šo?</a:t>
            </a:r>
            <a:endParaRPr kumimoji="0" lang="en-US" sz="4000" b="1" i="0" u="none" strike="noStrike" kern="0" cap="none" spc="0" normalizeH="0" baseline="0" noProof="0" dirty="0" smtClean="0">
              <a:ln>
                <a:noFill/>
              </a:ln>
              <a:uLnTx/>
              <a:uFillTx/>
              <a:latin typeface="+mj-lt"/>
              <a:ea typeface="+mj-ea"/>
              <a:cs typeface="+mj-cs"/>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1144"/>
                                        </p:tgtEl>
                                        <p:attrNameLst>
                                          <p:attrName>style.visibility</p:attrName>
                                        </p:attrNameLst>
                                      </p:cBhvr>
                                      <p:to>
                                        <p:strVal val="visible"/>
                                      </p:to>
                                    </p:set>
                                    <p:animEffect transition="in" filter="dissolve">
                                      <p:cBhvr>
                                        <p:cTn id="7" dur="500"/>
                                        <p:tgtEl>
                                          <p:spTgt spid="91144"/>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91139"/>
                                        </p:tgtEl>
                                        <p:attrNameLst>
                                          <p:attrName>style.visibility</p:attrName>
                                        </p:attrNameLst>
                                      </p:cBhvr>
                                      <p:to>
                                        <p:strVal val="visible"/>
                                      </p:to>
                                    </p:set>
                                    <p:animEffect transition="in" filter="dissolve">
                                      <p:cBhvr>
                                        <p:cTn id="11" dur="500"/>
                                        <p:tgtEl>
                                          <p:spTgt spid="91139"/>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59394"/>
                                        </p:tgtEl>
                                        <p:attrNameLst>
                                          <p:attrName>style.visibility</p:attrName>
                                        </p:attrNameLst>
                                      </p:cBhvr>
                                      <p:to>
                                        <p:strVal val="visible"/>
                                      </p:to>
                                    </p:set>
                                    <p:animEffect transition="in" filter="fade">
                                      <p:cBhvr>
                                        <p:cTn id="15" dur="2000"/>
                                        <p:tgtEl>
                                          <p:spTgt spid="59394"/>
                                        </p:tgtEl>
                                      </p:cBhvr>
                                    </p:animEffect>
                                  </p:childTnLst>
                                </p:cTn>
                              </p:par>
                              <p:par>
                                <p:cTn id="16" presetID="13" presetClass="entr" presetSubtype="16"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plus(in)">
                                      <p:cBhvr>
                                        <p:cTn id="18" dur="1000"/>
                                        <p:tgtEl>
                                          <p:spTgt spid="10"/>
                                        </p:tgtEl>
                                      </p:cBhvr>
                                    </p:animEffect>
                                  </p:childTnLst>
                                </p:cTn>
                              </p:par>
                              <p:par>
                                <p:cTn id="19" presetID="13" presetClass="entr" presetSubtype="16"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plus(in)">
                                      <p:cBhvr>
                                        <p:cTn id="21" dur="1000"/>
                                        <p:tgtEl>
                                          <p:spTgt spid="11"/>
                                        </p:tgtEl>
                                      </p:cBhvr>
                                    </p:animEffect>
                                  </p:childTnLst>
                                </p:cTn>
                              </p:par>
                            </p:childTnLst>
                          </p:cTn>
                        </p:par>
                        <p:par>
                          <p:cTn id="22" fill="hold">
                            <p:stCondLst>
                              <p:cond delay="3000"/>
                            </p:stCondLst>
                            <p:childTnLst>
                              <p:par>
                                <p:cTn id="23" presetID="13" presetClass="entr" presetSubtype="16" fill="hold" grpId="0" nodeType="after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plus(in)">
                                      <p:cBhvr>
                                        <p:cTn id="25" dur="10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39" grpId="0"/>
      <p:bldP spid="91144"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Number Placeholder 5"/>
          <p:cNvSpPr>
            <a:spLocks noGrp="1"/>
          </p:cNvSpPr>
          <p:nvPr>
            <p:ph type="sldNum" sz="quarter" idx="12"/>
          </p:nvPr>
        </p:nvSpPr>
        <p:spPr>
          <a:noFill/>
        </p:spPr>
        <p:txBody>
          <a:bodyPr/>
          <a:lstStyle/>
          <a:p>
            <a:fld id="{6FA32061-0C77-4464-9A48-49F5BDB54799}" type="slidenum">
              <a:rPr lang="en-US" smtClean="0"/>
              <a:pPr/>
              <a:t>19</a:t>
            </a:fld>
            <a:endParaRPr lang="en-US" smtClean="0"/>
          </a:p>
        </p:txBody>
      </p:sp>
      <p:sp>
        <p:nvSpPr>
          <p:cNvPr id="56323" name="Rectangle 3"/>
          <p:cNvSpPr>
            <a:spLocks noChangeArrowheads="1"/>
          </p:cNvSpPr>
          <p:nvPr/>
        </p:nvSpPr>
        <p:spPr bwMode="auto">
          <a:xfrm>
            <a:off x="0" y="0"/>
            <a:ext cx="9144000" cy="1015663"/>
          </a:xfrm>
          <a:prstGeom prst="rect">
            <a:avLst/>
          </a:prstGeom>
          <a:noFill/>
          <a:ln w="9525">
            <a:noFill/>
            <a:miter lim="800000"/>
            <a:headEnd/>
            <a:tailEnd/>
          </a:ln>
          <a:effectLst/>
        </p:spPr>
        <p:txBody>
          <a:bodyPr wrap="square">
            <a:spAutoFit/>
          </a:bodyPr>
          <a:lstStyle/>
          <a:p>
            <a:pPr marL="914400" lvl="1" indent="-457200" algn="ctr">
              <a:defRPr/>
            </a:pPr>
            <a:r>
              <a:rPr lang="lv-LV" sz="6000" b="1" dirty="0">
                <a:latin typeface="+mj-lt"/>
                <a:ea typeface="+mj-ea"/>
                <a:cs typeface="+mj-cs"/>
              </a:rPr>
              <a:t>Cilvēka acs</a:t>
            </a:r>
          </a:p>
        </p:txBody>
      </p:sp>
      <p:pic>
        <p:nvPicPr>
          <p:cNvPr id="1026" name="Picture 2" descr="C:\Users\RO\Downloads\2017-07-31 10.59.37.jpg"/>
          <p:cNvPicPr>
            <a:picLocks noChangeAspect="1" noChangeArrowheads="1"/>
          </p:cNvPicPr>
          <p:nvPr/>
        </p:nvPicPr>
        <p:blipFill>
          <a:blip r:embed="rId2" cstate="print"/>
          <a:srcRect b="30000"/>
          <a:stretch>
            <a:fillRect/>
          </a:stretch>
        </p:blipFill>
        <p:spPr bwMode="auto">
          <a:xfrm>
            <a:off x="-1" y="1165840"/>
            <a:ext cx="9144001" cy="4207376"/>
          </a:xfrm>
          <a:prstGeom prst="rect">
            <a:avLst/>
          </a:prstGeom>
          <a:ln>
            <a:noFill/>
          </a:ln>
          <a:effectLst>
            <a:softEdge rad="112500"/>
          </a:effectLst>
        </p:spPr>
      </p:pic>
      <p:sp>
        <p:nvSpPr>
          <p:cNvPr id="8" name="Rectangle 7"/>
          <p:cNvSpPr/>
          <p:nvPr/>
        </p:nvSpPr>
        <p:spPr>
          <a:xfrm>
            <a:off x="97831" y="5601434"/>
            <a:ext cx="8938665" cy="707886"/>
          </a:xfrm>
          <a:prstGeom prst="rect">
            <a:avLst/>
          </a:prstGeom>
        </p:spPr>
        <p:txBody>
          <a:bodyPr wrap="none">
            <a:spAutoFit/>
          </a:bodyPr>
          <a:lstStyle/>
          <a:p>
            <a:pPr>
              <a:defRPr/>
            </a:pPr>
            <a:r>
              <a:rPr lang="lv-LV" sz="4000" b="1" dirty="0" smtClean="0"/>
              <a:t>Foto kamerai ir radītājs, bet acij nē?</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dissolve">
                                      <p:cBhvr>
                                        <p:cTn id="7" dur="500"/>
                                        <p:tgtEl>
                                          <p:spTgt spid="5632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1026"/>
                                        </p:tgtEl>
                                        <p:attrNameLst>
                                          <p:attrName>style.visibility</p:attrName>
                                        </p:attrNameLst>
                                      </p:cBhvr>
                                      <p:to>
                                        <p:strVal val="visible"/>
                                      </p:to>
                                    </p:set>
                                    <p:animEffect transition="in" filter="fade">
                                      <p:cBhvr>
                                        <p:cTn id="10" dur="2000"/>
                                        <p:tgtEl>
                                          <p:spTgt spid="1026"/>
                                        </p:tgtEl>
                                      </p:cBhvr>
                                    </p:animEffect>
                                  </p:childTnLst>
                                </p:cTn>
                              </p:par>
                            </p:childTnLst>
                          </p:cTn>
                        </p:par>
                        <p:par>
                          <p:cTn id="11" fill="hold">
                            <p:stCondLst>
                              <p:cond delay="2000"/>
                            </p:stCondLst>
                            <p:childTnLst>
                              <p:par>
                                <p:cTn id="12" presetID="10" presetClass="entr" presetSubtype="0" fill="hold" grpId="0" nodeType="afterEffect">
                                  <p:stCondLst>
                                    <p:cond delay="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914400" y="0"/>
            <a:ext cx="8229600" cy="836613"/>
          </a:xfrm>
        </p:spPr>
        <p:txBody>
          <a:bodyPr/>
          <a:lstStyle/>
          <a:p>
            <a:pPr eaLnBrk="1" hangingPunct="1"/>
            <a:r>
              <a:rPr lang="lv-LV" b="1" smtClean="0">
                <a:solidFill>
                  <a:schemeClr val="tx1"/>
                </a:solidFill>
              </a:rPr>
              <a:t>Mt.2:1-12 Zvaigznes diena</a:t>
            </a:r>
          </a:p>
        </p:txBody>
      </p:sp>
      <p:sp>
        <p:nvSpPr>
          <p:cNvPr id="3075" name="Rectangle 3"/>
          <p:cNvSpPr>
            <a:spLocks noGrp="1" noChangeArrowheads="1"/>
          </p:cNvSpPr>
          <p:nvPr>
            <p:ph type="body" idx="1"/>
          </p:nvPr>
        </p:nvSpPr>
        <p:spPr>
          <a:xfrm>
            <a:off x="-323850" y="928688"/>
            <a:ext cx="9467850" cy="5929312"/>
          </a:xfrm>
        </p:spPr>
        <p:txBody>
          <a:bodyPr/>
          <a:lstStyle/>
          <a:p>
            <a:pPr algn="just">
              <a:buFontTx/>
              <a:buNone/>
            </a:pPr>
            <a:r>
              <a:rPr lang="lv-LV" sz="2000" dirty="0" smtClean="0"/>
              <a:t>     1 Kad Jēzus bija piedzimis </a:t>
            </a:r>
            <a:r>
              <a:rPr lang="lv-LV" sz="2000" dirty="0" err="1" smtClean="0"/>
              <a:t>Bētlemē</a:t>
            </a:r>
            <a:r>
              <a:rPr lang="lv-LV" sz="2000" dirty="0" smtClean="0"/>
              <a:t>, Jūdas ķēniņa </a:t>
            </a:r>
            <a:r>
              <a:rPr lang="lv-LV" sz="2000" dirty="0" err="1" smtClean="0"/>
              <a:t>Hēroda</a:t>
            </a:r>
            <a:r>
              <a:rPr lang="lv-LV" sz="2000" dirty="0" smtClean="0"/>
              <a:t> laikā, redzi, gudri vīri no austrumu zemes atnāca uz </a:t>
            </a:r>
            <a:r>
              <a:rPr lang="lv-LV" sz="2000" dirty="0" err="1" smtClean="0"/>
              <a:t>Jeruzālemi</a:t>
            </a:r>
            <a:r>
              <a:rPr lang="lv-LV" sz="2000" dirty="0" smtClean="0"/>
              <a:t> un sacīja: 2 "Kur ir jaunpiedzimušais Jūdu ķēniņš? Jo mēs Viņa zvaigzni redzējām austrumu zemē un atnācām Viņu pielūgt." 3 Kad ķēniņš </a:t>
            </a:r>
            <a:r>
              <a:rPr lang="lv-LV" sz="2000" dirty="0" err="1" smtClean="0"/>
              <a:t>Hērods</a:t>
            </a:r>
            <a:r>
              <a:rPr lang="lv-LV" sz="2000" dirty="0" smtClean="0"/>
              <a:t> to dzirdēja, tad viņš izbijās un visa </a:t>
            </a:r>
            <a:r>
              <a:rPr lang="lv-LV" sz="2000" dirty="0" err="1" smtClean="0"/>
              <a:t>Jeruzāleme</a:t>
            </a:r>
            <a:r>
              <a:rPr lang="lv-LV" sz="2000" dirty="0" smtClean="0"/>
              <a:t> līdz ar viņu. 4 Un, saaicinājis visus tautas augstos priesterus un rakstu mācītājus, viņš izzināja no tiem, kur Kristum būs piedzimt. 5 Un tie viņam sacīja: "</a:t>
            </a:r>
            <a:r>
              <a:rPr lang="lv-LV" sz="2000" dirty="0" err="1" smtClean="0"/>
              <a:t>Bētlemē</a:t>
            </a:r>
            <a:r>
              <a:rPr lang="lv-LV" sz="2000" dirty="0" smtClean="0"/>
              <a:t>, Jūdas zemē; jo tā raksta pravietis: 6 un tu, </a:t>
            </a:r>
            <a:r>
              <a:rPr lang="lv-LV" sz="2000" dirty="0" err="1" smtClean="0"/>
              <a:t>Bētleme</a:t>
            </a:r>
            <a:r>
              <a:rPr lang="lv-LV" sz="2000" dirty="0" smtClean="0"/>
              <a:t>, Jūdas zemē, tu nebūt neesi mazākā starp Jūdas cilts kungiem; jo no tevis nāks Valdnieks, kas ganīs Manu </a:t>
            </a:r>
            <a:r>
              <a:rPr lang="lv-LV" sz="2000" dirty="0" err="1" smtClean="0"/>
              <a:t>Israēla</a:t>
            </a:r>
            <a:r>
              <a:rPr lang="lv-LV" sz="2000" dirty="0" smtClean="0"/>
              <a:t> tautu." 7 Tad </a:t>
            </a:r>
            <a:r>
              <a:rPr lang="lv-LV" sz="2000" dirty="0" err="1" smtClean="0"/>
              <a:t>Hērods</a:t>
            </a:r>
            <a:r>
              <a:rPr lang="lv-LV" sz="2000" dirty="0" smtClean="0"/>
              <a:t> </a:t>
            </a:r>
            <a:r>
              <a:rPr lang="lv-LV" sz="2000" dirty="0" err="1" smtClean="0"/>
              <a:t>paslepen</a:t>
            </a:r>
            <a:r>
              <a:rPr lang="lv-LV" sz="2000" dirty="0" smtClean="0"/>
              <a:t> saaicināja gudros, sīki izjautāja tiem par zvaigznes atspīdēšanas laiku. 8 Un viņš tos sūtīja uz </a:t>
            </a:r>
            <a:r>
              <a:rPr lang="lv-LV" sz="2000" dirty="0" err="1" smtClean="0"/>
              <a:t>Bētlemi</a:t>
            </a:r>
            <a:r>
              <a:rPr lang="lv-LV" sz="2000" dirty="0" smtClean="0"/>
              <a:t> un sacīja: "Ejiet un ievāciet rūpīgi ziņas par to bērnu, un, kad jūs Viņu atradīsit, tad paziņojiet to man, ka arī es aizeju un Viņu pielūdzu." 9 To no ķēniņa dzirdējuši, tie aizgāja. Un redzi, zvaigzne, ko tie bija redzējuši austrumu zemē, gāja tiem pa priekšu un nostājās pār namu, kurā bija bērns. 10 Un, zvaigzni ieraudzījuši, tie priecājās ar </a:t>
            </a:r>
            <a:r>
              <a:rPr lang="lv-LV" sz="2000" dirty="0" err="1" smtClean="0"/>
              <a:t>varen</a:t>
            </a:r>
            <a:r>
              <a:rPr lang="lv-LV" sz="2000" dirty="0" smtClean="0"/>
              <a:t> lielu prieku. 11 Un, namā iegājuši, tie ieraudzīja bērnu līdz ar Mariju, Viņa māti, un tie nometās ceļos un Viņu pielūdza. Tad tie atvēra savas mantas un dāvāja Viņam zeltu, vīraku un mirres. 12 Un sapnī saņēmuši norādījumu pie </a:t>
            </a:r>
            <a:r>
              <a:rPr lang="lv-LV" sz="2000" dirty="0" err="1" smtClean="0"/>
              <a:t>Hēroda</a:t>
            </a:r>
            <a:r>
              <a:rPr lang="lv-LV" sz="2000" dirty="0" smtClean="0"/>
              <a:t> neatgriezties, tie aizgāja pa citu ceļu uz savu zemi. </a:t>
            </a:r>
            <a:endParaRPr lang="lv-LV" sz="2200" b="1" dirty="0" smtClean="0"/>
          </a:p>
        </p:txBody>
      </p:sp>
      <p:sp>
        <p:nvSpPr>
          <p:cNvPr id="3076" name="Rectangle 2"/>
          <p:cNvSpPr>
            <a:spLocks noChangeArrowheads="1"/>
          </p:cNvSpPr>
          <p:nvPr/>
        </p:nvSpPr>
        <p:spPr bwMode="auto">
          <a:xfrm>
            <a:off x="323850" y="620713"/>
            <a:ext cx="8229600" cy="836612"/>
          </a:xfrm>
          <a:prstGeom prst="rect">
            <a:avLst/>
          </a:prstGeom>
          <a:noFill/>
          <a:ln w="9525">
            <a:noFill/>
            <a:miter lim="800000"/>
            <a:headEnd/>
            <a:tailEnd/>
          </a:ln>
        </p:spPr>
        <p:txBody>
          <a:bodyPr anchor="ctr"/>
          <a:lstStyle/>
          <a:p>
            <a:pPr algn="ctr"/>
            <a:endParaRPr lang="en-US" sz="4400" b="1"/>
          </a:p>
        </p:txBody>
      </p:sp>
      <p:pic>
        <p:nvPicPr>
          <p:cNvPr id="3077" name="Picture 3" descr="DOVE019"/>
          <p:cNvPicPr>
            <a:picLocks noChangeAspect="1" noChangeArrowheads="1"/>
          </p:cNvPicPr>
          <p:nvPr/>
        </p:nvPicPr>
        <p:blipFill>
          <a:blip r:embed="rId2" cstate="print"/>
          <a:srcRect/>
          <a:stretch>
            <a:fillRect/>
          </a:stretch>
        </p:blipFill>
        <p:spPr bwMode="auto">
          <a:xfrm>
            <a:off x="0" y="0"/>
            <a:ext cx="860425" cy="981075"/>
          </a:xfrm>
          <a:prstGeom prst="rect">
            <a:avLst/>
          </a:prstGeom>
          <a:noFill/>
          <a:ln w="9525">
            <a:noFill/>
            <a:miter lim="800000"/>
            <a:headEnd/>
            <a:tailEnd/>
          </a:ln>
        </p:spPr>
      </p:pic>
      <p:sp>
        <p:nvSpPr>
          <p:cNvPr id="3078" name="Slide Number Placeholder 5"/>
          <p:cNvSpPr>
            <a:spLocks noGrp="1"/>
          </p:cNvSpPr>
          <p:nvPr>
            <p:ph type="sldNum" sz="quarter" idx="12"/>
          </p:nvPr>
        </p:nvSpPr>
        <p:spPr>
          <a:noFill/>
        </p:spPr>
        <p:txBody>
          <a:bodyPr/>
          <a:lstStyle/>
          <a:p>
            <a:fld id="{50C38A4A-03B4-4E81-BF76-F77C36D264C1}" type="slidenum">
              <a:rPr lang="lv-LV" smtClean="0"/>
              <a:pPr/>
              <a:t>2</a:t>
            </a:fld>
            <a:endParaRPr lang="lv-LV" smtClean="0"/>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Slide Number Placeholder 5"/>
          <p:cNvSpPr>
            <a:spLocks noGrp="1"/>
          </p:cNvSpPr>
          <p:nvPr>
            <p:ph type="sldNum" sz="quarter" idx="12"/>
          </p:nvPr>
        </p:nvSpPr>
        <p:spPr>
          <a:noFill/>
        </p:spPr>
        <p:txBody>
          <a:bodyPr/>
          <a:lstStyle/>
          <a:p>
            <a:fld id="{6642BBC1-037B-49FF-933A-B4C899D765DC}" type="slidenum">
              <a:rPr lang="en-US" smtClean="0"/>
              <a:pPr/>
              <a:t>20</a:t>
            </a:fld>
            <a:endParaRPr lang="en-US" smtClean="0"/>
          </a:p>
        </p:txBody>
      </p:sp>
      <p:sp>
        <p:nvSpPr>
          <p:cNvPr id="69635" name="Rectangle 3"/>
          <p:cNvSpPr>
            <a:spLocks noChangeArrowheads="1"/>
          </p:cNvSpPr>
          <p:nvPr/>
        </p:nvSpPr>
        <p:spPr bwMode="auto">
          <a:xfrm>
            <a:off x="0" y="0"/>
            <a:ext cx="9144000" cy="923925"/>
          </a:xfrm>
          <a:prstGeom prst="rect">
            <a:avLst/>
          </a:prstGeom>
          <a:noFill/>
          <a:ln w="9525">
            <a:noFill/>
            <a:miter lim="800000"/>
            <a:headEnd/>
            <a:tailEnd/>
          </a:ln>
          <a:effectLst/>
        </p:spPr>
        <p:txBody>
          <a:bodyPr wrap="square">
            <a:spAutoFit/>
          </a:bodyPr>
          <a:lstStyle/>
          <a:p>
            <a:pPr marL="457200" indent="-457200" algn="ctr">
              <a:defRPr/>
            </a:pPr>
            <a:r>
              <a:rPr lang="lv-LV" sz="5400" b="1" dirty="0"/>
              <a:t>Cilvēka DNS</a:t>
            </a:r>
            <a:endParaRPr lang="lv-LV" sz="4800" dirty="0"/>
          </a:p>
        </p:txBody>
      </p:sp>
      <p:sp>
        <p:nvSpPr>
          <p:cNvPr id="69636" name="Rectangle 4"/>
          <p:cNvSpPr>
            <a:spLocks noChangeArrowheads="1"/>
          </p:cNvSpPr>
          <p:nvPr/>
        </p:nvSpPr>
        <p:spPr bwMode="auto">
          <a:xfrm>
            <a:off x="0" y="836712"/>
            <a:ext cx="6643688" cy="5804666"/>
          </a:xfrm>
          <a:prstGeom prst="rect">
            <a:avLst/>
          </a:prstGeom>
          <a:noFill/>
          <a:ln w="9525">
            <a:noFill/>
            <a:miter lim="800000"/>
            <a:headEnd/>
            <a:tailEnd/>
          </a:ln>
          <a:effectLst/>
        </p:spPr>
        <p:txBody>
          <a:bodyPr>
            <a:spAutoFit/>
          </a:bodyPr>
          <a:lstStyle/>
          <a:p>
            <a:pPr eaLnBrk="1" hangingPunct="1">
              <a:spcBef>
                <a:spcPct val="20000"/>
              </a:spcBef>
              <a:buClr>
                <a:schemeClr val="hlink"/>
              </a:buClr>
              <a:buSzPct val="65000"/>
              <a:defRPr/>
            </a:pPr>
            <a:r>
              <a:rPr lang="lv-LV" sz="3200" dirty="0" smtClean="0"/>
              <a:t>Ļoti mazā vienībā ir milzīgi </a:t>
            </a:r>
            <a:r>
              <a:rPr lang="lv-LV" sz="3200" b="1" dirty="0" smtClean="0"/>
              <a:t>daudz informācijas</a:t>
            </a:r>
            <a:r>
              <a:rPr lang="lv-LV" sz="3200" b="1" dirty="0" smtClean="0"/>
              <a:t>!</a:t>
            </a:r>
          </a:p>
          <a:p>
            <a:pPr eaLnBrk="1" hangingPunct="1">
              <a:spcBef>
                <a:spcPct val="20000"/>
              </a:spcBef>
              <a:buClr>
                <a:schemeClr val="hlink"/>
              </a:buClr>
              <a:buSzPct val="65000"/>
              <a:defRPr/>
            </a:pPr>
            <a:endParaRPr lang="lv-LV" sz="3200" b="1" dirty="0" smtClean="0"/>
          </a:p>
          <a:p>
            <a:pPr eaLnBrk="1" hangingPunct="1">
              <a:spcBef>
                <a:spcPct val="20000"/>
              </a:spcBef>
              <a:buClr>
                <a:schemeClr val="hlink"/>
              </a:buClr>
              <a:buSzPct val="65000"/>
              <a:defRPr/>
            </a:pPr>
            <a:r>
              <a:rPr lang="lv-LV" sz="3200" b="1" dirty="0" smtClean="0"/>
              <a:t>Cilvēka </a:t>
            </a:r>
            <a:r>
              <a:rPr lang="lv-LV" sz="3200" b="1" dirty="0"/>
              <a:t>ķermenī </a:t>
            </a:r>
            <a:r>
              <a:rPr lang="lv-LV" sz="3200" dirty="0"/>
              <a:t>DNS nosaka:</a:t>
            </a:r>
          </a:p>
          <a:p>
            <a:pPr eaLnBrk="1" hangingPunct="1">
              <a:spcBef>
                <a:spcPct val="20000"/>
              </a:spcBef>
              <a:buClr>
                <a:schemeClr val="hlink"/>
              </a:buClr>
              <a:buSzPct val="65000"/>
              <a:buFont typeface="Arial" pitchFamily="34" charset="0"/>
              <a:buChar char="•"/>
              <a:defRPr/>
            </a:pPr>
            <a:r>
              <a:rPr lang="lv-LV" sz="3200" dirty="0"/>
              <a:t>206 kaulu, </a:t>
            </a:r>
          </a:p>
          <a:p>
            <a:pPr eaLnBrk="1" hangingPunct="1">
              <a:spcBef>
                <a:spcPct val="20000"/>
              </a:spcBef>
              <a:buClr>
                <a:schemeClr val="hlink"/>
              </a:buClr>
              <a:buSzPct val="65000"/>
              <a:buFont typeface="Arial" pitchFamily="34" charset="0"/>
              <a:buChar char="•"/>
              <a:defRPr/>
            </a:pPr>
            <a:r>
              <a:rPr lang="lv-LV" sz="3200" dirty="0"/>
              <a:t>600 muskuļu, </a:t>
            </a:r>
          </a:p>
          <a:p>
            <a:pPr eaLnBrk="1" hangingPunct="1">
              <a:spcBef>
                <a:spcPct val="20000"/>
              </a:spcBef>
              <a:buClr>
                <a:schemeClr val="hlink"/>
              </a:buClr>
              <a:buSzPct val="65000"/>
              <a:buFont typeface="Arial" pitchFamily="34" charset="0"/>
              <a:buChar char="•"/>
              <a:defRPr/>
            </a:pPr>
            <a:r>
              <a:rPr lang="lv-LV" sz="3200" dirty="0"/>
              <a:t>10 000 dzirdes nervu šķiedru,</a:t>
            </a:r>
          </a:p>
          <a:p>
            <a:pPr eaLnBrk="1" hangingPunct="1">
              <a:spcBef>
                <a:spcPct val="20000"/>
              </a:spcBef>
              <a:buClr>
                <a:schemeClr val="hlink"/>
              </a:buClr>
              <a:buSzPct val="65000"/>
              <a:buFont typeface="Arial" pitchFamily="34" charset="0"/>
              <a:buChar char="•"/>
              <a:defRPr/>
            </a:pPr>
            <a:r>
              <a:rPr lang="lv-LV" sz="3200" dirty="0"/>
              <a:t>2 milj. redzes nervu šķiedru, </a:t>
            </a:r>
          </a:p>
          <a:p>
            <a:pPr eaLnBrk="1" hangingPunct="1">
              <a:spcBef>
                <a:spcPct val="20000"/>
              </a:spcBef>
              <a:buClr>
                <a:schemeClr val="hlink"/>
              </a:buClr>
              <a:buSzPct val="65000"/>
              <a:buFont typeface="Arial" pitchFamily="34" charset="0"/>
              <a:buChar char="•"/>
              <a:defRPr/>
            </a:pPr>
            <a:r>
              <a:rPr lang="lv-LV" sz="3200" dirty="0"/>
              <a:t>100 milj. nervu šūnu, </a:t>
            </a:r>
          </a:p>
          <a:p>
            <a:pPr eaLnBrk="1" hangingPunct="1">
              <a:spcBef>
                <a:spcPct val="20000"/>
              </a:spcBef>
              <a:buClr>
                <a:schemeClr val="hlink"/>
              </a:buClr>
              <a:buSzPct val="65000"/>
              <a:buFont typeface="Arial" pitchFamily="34" charset="0"/>
              <a:buChar char="•"/>
              <a:defRPr/>
            </a:pPr>
            <a:r>
              <a:rPr lang="lv-LV" sz="3200" dirty="0"/>
              <a:t>122 milj. metru </a:t>
            </a:r>
            <a:r>
              <a:rPr lang="lv-LV" sz="3200" dirty="0" smtClean="0"/>
              <a:t>asinsvadu.</a:t>
            </a:r>
            <a:endParaRPr lang="lv-LV" sz="3200" dirty="0"/>
          </a:p>
        </p:txBody>
      </p:sp>
      <p:pic>
        <p:nvPicPr>
          <p:cNvPr id="69637" name="Picture 5"/>
          <p:cNvPicPr>
            <a:picLocks noChangeAspect="1" noChangeArrowheads="1"/>
          </p:cNvPicPr>
          <p:nvPr/>
        </p:nvPicPr>
        <p:blipFill>
          <a:blip r:embed="rId2" cstate="print"/>
          <a:srcRect/>
          <a:stretch>
            <a:fillRect/>
          </a:stretch>
        </p:blipFill>
        <p:spPr bwMode="auto">
          <a:xfrm>
            <a:off x="6500813" y="1071563"/>
            <a:ext cx="2643187" cy="5373687"/>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69635">
                                            <p:txEl>
                                              <p:pRg st="0" end="0"/>
                                            </p:txEl>
                                          </p:spTgt>
                                        </p:tgtEl>
                                        <p:attrNameLst>
                                          <p:attrName>style.visibility</p:attrName>
                                        </p:attrNameLst>
                                      </p:cBhvr>
                                      <p:to>
                                        <p:strVal val="visible"/>
                                      </p:to>
                                    </p:set>
                                    <p:animEffect transition="in" filter="dissolve">
                                      <p:cBhvr>
                                        <p:cTn id="7" dur="500"/>
                                        <p:tgtEl>
                                          <p:spTgt spid="69635">
                                            <p:txEl>
                                              <p:pRg st="0" end="0"/>
                                            </p:txEl>
                                          </p:spTgt>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69636"/>
                                        </p:tgtEl>
                                        <p:attrNameLst>
                                          <p:attrName>style.visibility</p:attrName>
                                        </p:attrNameLst>
                                      </p:cBhvr>
                                      <p:to>
                                        <p:strVal val="visible"/>
                                      </p:to>
                                    </p:set>
                                    <p:animEffect transition="in" filter="dissolve">
                                      <p:cBhvr>
                                        <p:cTn id="11" dur="500"/>
                                        <p:tgtEl>
                                          <p:spTgt spid="69636"/>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69637"/>
                                        </p:tgtEl>
                                        <p:attrNameLst>
                                          <p:attrName>style.visibility</p:attrName>
                                        </p:attrNameLst>
                                      </p:cBhvr>
                                      <p:to>
                                        <p:strVal val="visible"/>
                                      </p:to>
                                    </p:set>
                                    <p:animEffect transition="in" filter="dissolve">
                                      <p:cBhvr>
                                        <p:cTn id="15" dur="500"/>
                                        <p:tgtEl>
                                          <p:spTgt spid="696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63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Number Placeholder 5"/>
          <p:cNvSpPr>
            <a:spLocks noGrp="1"/>
          </p:cNvSpPr>
          <p:nvPr>
            <p:ph type="sldNum" sz="quarter" idx="12"/>
          </p:nvPr>
        </p:nvSpPr>
        <p:spPr>
          <a:noFill/>
        </p:spPr>
        <p:txBody>
          <a:bodyPr/>
          <a:lstStyle/>
          <a:p>
            <a:fld id="{4CAAAE06-49BF-4AE7-947C-4932359E06C4}" type="slidenum">
              <a:rPr lang="en-US" smtClean="0"/>
              <a:pPr/>
              <a:t>21</a:t>
            </a:fld>
            <a:endParaRPr lang="en-US" smtClean="0"/>
          </a:p>
        </p:txBody>
      </p:sp>
      <p:sp>
        <p:nvSpPr>
          <p:cNvPr id="95235" name="Rectangle 3"/>
          <p:cNvSpPr>
            <a:spLocks noChangeArrowheads="1"/>
          </p:cNvSpPr>
          <p:nvPr/>
        </p:nvSpPr>
        <p:spPr bwMode="auto">
          <a:xfrm>
            <a:off x="0" y="1556792"/>
            <a:ext cx="9324975" cy="5262979"/>
          </a:xfrm>
          <a:prstGeom prst="rect">
            <a:avLst/>
          </a:prstGeom>
          <a:noFill/>
          <a:ln w="9525">
            <a:noFill/>
            <a:miter lim="800000"/>
            <a:headEnd/>
            <a:tailEnd/>
          </a:ln>
          <a:effectLst/>
        </p:spPr>
        <p:txBody>
          <a:bodyPr>
            <a:spAutoFit/>
          </a:bodyPr>
          <a:lstStyle/>
          <a:p>
            <a:r>
              <a:rPr lang="lv-LV" sz="2400" dirty="0"/>
              <a:t>1.Zeme atrodas </a:t>
            </a:r>
            <a:r>
              <a:rPr lang="lv-LV" sz="2400" b="1" dirty="0"/>
              <a:t>tieši tādā attālumā</a:t>
            </a:r>
            <a:r>
              <a:rPr lang="lv-LV" sz="2400" dirty="0"/>
              <a:t> no saules, lai saņemtu precīzi tādu enerģijas daudzumu kāds nepieciešams </a:t>
            </a:r>
            <a:r>
              <a:rPr lang="lv-LV" sz="2400" b="1" dirty="0"/>
              <a:t>dzīvības uzturēšanai</a:t>
            </a:r>
            <a:r>
              <a:rPr lang="lv-LV" sz="2400" dirty="0"/>
              <a:t>.</a:t>
            </a:r>
          </a:p>
          <a:p>
            <a:r>
              <a:rPr lang="lv-LV" sz="2400" dirty="0"/>
              <a:t>2.Zemes </a:t>
            </a:r>
            <a:r>
              <a:rPr lang="lv-LV" sz="2400" b="1" dirty="0"/>
              <a:t>griešanās ātruma</a:t>
            </a:r>
            <a:r>
              <a:rPr lang="lv-LV" sz="2400" dirty="0"/>
              <a:t> izmaiņas dzīvības pastāvēšanu padarītu neiespējamu. Ja grieztos 10x lēnāk – dienā augi izkalstu, naktī nosaltu.</a:t>
            </a:r>
          </a:p>
          <a:p>
            <a:r>
              <a:rPr lang="lv-LV" sz="2400" dirty="0"/>
              <a:t>3.</a:t>
            </a:r>
            <a:r>
              <a:rPr lang="lv-LV" sz="2400" b="1" dirty="0"/>
              <a:t>Temperatūras</a:t>
            </a:r>
            <a:r>
              <a:rPr lang="lv-LV" sz="2400" dirty="0"/>
              <a:t> izmaiņas gada laikā saglabājas normas robežās.</a:t>
            </a:r>
          </a:p>
          <a:p>
            <a:r>
              <a:rPr lang="lv-LV" sz="2400" dirty="0"/>
              <a:t>4.</a:t>
            </a:r>
            <a:r>
              <a:rPr lang="lv-LV" sz="2400" b="1" dirty="0"/>
              <a:t>Mēness</a:t>
            </a:r>
            <a:r>
              <a:rPr lang="lv-LV" sz="2400" dirty="0"/>
              <a:t> riņķo ap Zemi aptuveni </a:t>
            </a:r>
            <a:r>
              <a:rPr lang="lv-LV" sz="2400" b="1" dirty="0"/>
              <a:t>380 000 km attālumā</a:t>
            </a:r>
            <a:r>
              <a:rPr lang="lv-LV" sz="2400" dirty="0"/>
              <a:t>, izraisot paisumu un bēgumu. Ja mēness atrastos </a:t>
            </a:r>
            <a:r>
              <a:rPr lang="lv-LV" sz="2400" b="1" dirty="0"/>
              <a:t>5x tuvāk</a:t>
            </a:r>
            <a:r>
              <a:rPr lang="lv-LV" sz="2400" dirty="0"/>
              <a:t>, </a:t>
            </a:r>
            <a:r>
              <a:rPr lang="lv-LV" sz="2400" b="1" dirty="0"/>
              <a:t>ūdens pārklātu </a:t>
            </a:r>
            <a:r>
              <a:rPr lang="lv-LV" sz="2400" dirty="0"/>
              <a:t>visus </a:t>
            </a:r>
            <a:r>
              <a:rPr lang="lv-LV" sz="2400" b="1" dirty="0"/>
              <a:t>kontinentus 2x dienā</a:t>
            </a:r>
            <a:r>
              <a:rPr lang="lv-LV" sz="2400" dirty="0"/>
              <a:t>.</a:t>
            </a:r>
          </a:p>
          <a:p>
            <a:r>
              <a:rPr lang="lv-LV" sz="2400" dirty="0" smtClean="0"/>
              <a:t>5.Zemes </a:t>
            </a:r>
            <a:r>
              <a:rPr lang="lv-LV" sz="2400" b="1" dirty="0"/>
              <a:t>atmosfēra aizsargā</a:t>
            </a:r>
            <a:r>
              <a:rPr lang="lv-LV" sz="2400" dirty="0"/>
              <a:t> Zemi no </a:t>
            </a:r>
            <a:r>
              <a:rPr lang="lv-LV" sz="2400" b="1" dirty="0"/>
              <a:t>20 miljoniem meteorītu</a:t>
            </a:r>
            <a:r>
              <a:rPr lang="lv-LV" sz="2400" dirty="0"/>
              <a:t> </a:t>
            </a:r>
            <a:r>
              <a:rPr lang="lv-LV" sz="2400" b="1" dirty="0"/>
              <a:t>dienā</a:t>
            </a:r>
            <a:r>
              <a:rPr lang="lv-LV" sz="2400" dirty="0"/>
              <a:t> un pārvietojas ar ātrumu 48 km/s</a:t>
            </a:r>
          </a:p>
          <a:p>
            <a:r>
              <a:rPr lang="lv-LV" sz="2400" dirty="0"/>
              <a:t>6</a:t>
            </a:r>
            <a:r>
              <a:rPr lang="lv-LV" sz="2400" dirty="0" smtClean="0"/>
              <a:t>.Zemes </a:t>
            </a:r>
            <a:r>
              <a:rPr lang="lv-LV" sz="2400" b="1" dirty="0"/>
              <a:t>magnētiskais lauks</a:t>
            </a:r>
            <a:r>
              <a:rPr lang="lv-LV" sz="2400" dirty="0"/>
              <a:t> nodrošina svarīgu aizsardzību pret kaitīgo </a:t>
            </a:r>
            <a:r>
              <a:rPr lang="lv-LV" sz="2400" b="1" dirty="0"/>
              <a:t>kosmisko starojumu</a:t>
            </a:r>
            <a:r>
              <a:rPr lang="lv-LV" sz="2400" dirty="0" smtClean="0"/>
              <a:t>.</a:t>
            </a:r>
            <a:endParaRPr lang="lv-LV" sz="2400" dirty="0"/>
          </a:p>
        </p:txBody>
      </p:sp>
      <p:sp>
        <p:nvSpPr>
          <p:cNvPr id="95236" name="Rectangle 4"/>
          <p:cNvSpPr>
            <a:spLocks noChangeArrowheads="1"/>
          </p:cNvSpPr>
          <p:nvPr/>
        </p:nvSpPr>
        <p:spPr bwMode="auto">
          <a:xfrm>
            <a:off x="0" y="0"/>
            <a:ext cx="7740352" cy="830997"/>
          </a:xfrm>
          <a:prstGeom prst="rect">
            <a:avLst/>
          </a:prstGeom>
          <a:noFill/>
          <a:ln w="9525">
            <a:noFill/>
            <a:miter lim="800000"/>
            <a:headEnd/>
            <a:tailEnd/>
          </a:ln>
          <a:effectLst/>
        </p:spPr>
        <p:txBody>
          <a:bodyPr wrap="square">
            <a:spAutoFit/>
          </a:bodyPr>
          <a:lstStyle/>
          <a:p>
            <a:pPr algn="ctr">
              <a:defRPr/>
            </a:pPr>
            <a:r>
              <a:rPr lang="lv-LV" sz="4800" b="1" dirty="0"/>
              <a:t>Unikālā zeme</a:t>
            </a:r>
            <a:r>
              <a:rPr lang="lv-LV" sz="3200" dirty="0"/>
              <a:t> </a:t>
            </a:r>
          </a:p>
        </p:txBody>
      </p:sp>
      <p:sp>
        <p:nvSpPr>
          <p:cNvPr id="49158" name="Rectangle 6"/>
          <p:cNvSpPr>
            <a:spLocks noChangeArrowheads="1"/>
          </p:cNvSpPr>
          <p:nvPr/>
        </p:nvSpPr>
        <p:spPr bwMode="auto">
          <a:xfrm>
            <a:off x="0" y="632867"/>
            <a:ext cx="7786688" cy="923925"/>
          </a:xfrm>
          <a:prstGeom prst="rect">
            <a:avLst/>
          </a:prstGeom>
          <a:noFill/>
          <a:ln w="9525">
            <a:noFill/>
            <a:miter lim="800000"/>
            <a:headEnd/>
            <a:tailEnd/>
          </a:ln>
        </p:spPr>
        <p:txBody>
          <a:bodyPr>
            <a:spAutoFit/>
          </a:bodyPr>
          <a:lstStyle/>
          <a:p>
            <a:r>
              <a:rPr lang="lv-LV" dirty="0"/>
              <a:t>„</a:t>
            </a:r>
            <a:r>
              <a:rPr lang="lv-LV" i="1" dirty="0"/>
              <a:t>Dievs tur zemi uzkārtu ne pie kā</a:t>
            </a:r>
            <a:r>
              <a:rPr lang="lv-LV" dirty="0"/>
              <a:t>. Viņš savos mākoņos saņem ūdeni, un padebeši tomēr aiz šā ūdens svara nesaplīst gabalos. .. Viņš pāri ūdeņiem nospraudis galējo robežu, kur saskaras gaisma un tumsa.” /Īj.26:7b-8,10/</a:t>
            </a:r>
            <a:endParaRPr lang="en-US" dirty="0"/>
          </a:p>
        </p:txBody>
      </p:sp>
      <p:pic>
        <p:nvPicPr>
          <p:cNvPr id="51207" name="Picture 8"/>
          <p:cNvPicPr>
            <a:picLocks noChangeAspect="1" noChangeArrowheads="1"/>
          </p:cNvPicPr>
          <p:nvPr/>
        </p:nvPicPr>
        <p:blipFill>
          <a:blip r:embed="rId2" cstate="print"/>
          <a:srcRect/>
          <a:stretch>
            <a:fillRect/>
          </a:stretch>
        </p:blipFill>
        <p:spPr bwMode="auto">
          <a:xfrm>
            <a:off x="7643813" y="0"/>
            <a:ext cx="1500187" cy="1428750"/>
          </a:xfrm>
          <a:prstGeom prst="rect">
            <a:avLst/>
          </a:prstGeom>
          <a:ln>
            <a:noFill/>
          </a:ln>
          <a:effectLst>
            <a:softEdge rad="112500"/>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95236"/>
                                        </p:tgtEl>
                                        <p:attrNameLst>
                                          <p:attrName>style.visibility</p:attrName>
                                        </p:attrNameLst>
                                      </p:cBhvr>
                                      <p:to>
                                        <p:strVal val="visible"/>
                                      </p:to>
                                    </p:set>
                                    <p:animEffect transition="in" filter="dissolve">
                                      <p:cBhvr>
                                        <p:cTn id="7" dur="500"/>
                                        <p:tgtEl>
                                          <p:spTgt spid="95236"/>
                                        </p:tgtEl>
                                      </p:cBhvr>
                                    </p:animEffect>
                                  </p:childTnLst>
                                </p:cTn>
                              </p:par>
                            </p:childTnLst>
                          </p:cTn>
                        </p:par>
                        <p:par>
                          <p:cTn id="8" fill="hold">
                            <p:stCondLst>
                              <p:cond delay="500"/>
                            </p:stCondLst>
                            <p:childTnLst>
                              <p:par>
                                <p:cTn id="9" presetID="9" presetClass="entr" presetSubtype="0" fill="hold" nodeType="afterEffect">
                                  <p:stCondLst>
                                    <p:cond delay="0"/>
                                  </p:stCondLst>
                                  <p:childTnLst>
                                    <p:set>
                                      <p:cBhvr>
                                        <p:cTn id="10" dur="1" fill="hold">
                                          <p:stCondLst>
                                            <p:cond delay="0"/>
                                          </p:stCondLst>
                                        </p:cTn>
                                        <p:tgtEl>
                                          <p:spTgt spid="95235">
                                            <p:txEl>
                                              <p:pRg st="0" end="0"/>
                                            </p:txEl>
                                          </p:spTgt>
                                        </p:tgtEl>
                                        <p:attrNameLst>
                                          <p:attrName>style.visibility</p:attrName>
                                        </p:attrNameLst>
                                      </p:cBhvr>
                                      <p:to>
                                        <p:strVal val="visible"/>
                                      </p:to>
                                    </p:set>
                                    <p:animEffect transition="in" filter="dissolve">
                                      <p:cBhvr>
                                        <p:cTn id="11" dur="500"/>
                                        <p:tgtEl>
                                          <p:spTgt spid="95235">
                                            <p:txEl>
                                              <p:pRg st="0" end="0"/>
                                            </p:txEl>
                                          </p:spTgt>
                                        </p:tgtEl>
                                      </p:cBhvr>
                                    </p:animEffect>
                                  </p:childTnLst>
                                </p:cTn>
                              </p:par>
                            </p:childTnLst>
                          </p:cTn>
                        </p:par>
                        <p:par>
                          <p:cTn id="12" fill="hold">
                            <p:stCondLst>
                              <p:cond delay="1000"/>
                            </p:stCondLst>
                            <p:childTnLst>
                              <p:par>
                                <p:cTn id="13" presetID="9" presetClass="entr" presetSubtype="0" fill="hold" nodeType="afterEffect">
                                  <p:stCondLst>
                                    <p:cond delay="0"/>
                                  </p:stCondLst>
                                  <p:childTnLst>
                                    <p:set>
                                      <p:cBhvr>
                                        <p:cTn id="14" dur="1" fill="hold">
                                          <p:stCondLst>
                                            <p:cond delay="0"/>
                                          </p:stCondLst>
                                        </p:cTn>
                                        <p:tgtEl>
                                          <p:spTgt spid="95235">
                                            <p:txEl>
                                              <p:pRg st="1" end="1"/>
                                            </p:txEl>
                                          </p:spTgt>
                                        </p:tgtEl>
                                        <p:attrNameLst>
                                          <p:attrName>style.visibility</p:attrName>
                                        </p:attrNameLst>
                                      </p:cBhvr>
                                      <p:to>
                                        <p:strVal val="visible"/>
                                      </p:to>
                                    </p:set>
                                    <p:animEffect transition="in" filter="dissolve">
                                      <p:cBhvr>
                                        <p:cTn id="15" dur="500"/>
                                        <p:tgtEl>
                                          <p:spTgt spid="95235">
                                            <p:txEl>
                                              <p:pRg st="1" end="1"/>
                                            </p:txEl>
                                          </p:spTgt>
                                        </p:tgtEl>
                                      </p:cBhvr>
                                    </p:animEffect>
                                  </p:childTnLst>
                                </p:cTn>
                              </p:par>
                            </p:childTnLst>
                          </p:cTn>
                        </p:par>
                        <p:par>
                          <p:cTn id="16" fill="hold">
                            <p:stCondLst>
                              <p:cond delay="1500"/>
                            </p:stCondLst>
                            <p:childTnLst>
                              <p:par>
                                <p:cTn id="17" presetID="9" presetClass="entr" presetSubtype="0" fill="hold" nodeType="afterEffect">
                                  <p:stCondLst>
                                    <p:cond delay="0"/>
                                  </p:stCondLst>
                                  <p:childTnLst>
                                    <p:set>
                                      <p:cBhvr>
                                        <p:cTn id="18" dur="1" fill="hold">
                                          <p:stCondLst>
                                            <p:cond delay="0"/>
                                          </p:stCondLst>
                                        </p:cTn>
                                        <p:tgtEl>
                                          <p:spTgt spid="95235">
                                            <p:txEl>
                                              <p:pRg st="2" end="2"/>
                                            </p:txEl>
                                          </p:spTgt>
                                        </p:tgtEl>
                                        <p:attrNameLst>
                                          <p:attrName>style.visibility</p:attrName>
                                        </p:attrNameLst>
                                      </p:cBhvr>
                                      <p:to>
                                        <p:strVal val="visible"/>
                                      </p:to>
                                    </p:set>
                                    <p:animEffect transition="in" filter="dissolve">
                                      <p:cBhvr>
                                        <p:cTn id="19" dur="500"/>
                                        <p:tgtEl>
                                          <p:spTgt spid="95235">
                                            <p:txEl>
                                              <p:pRg st="2" end="2"/>
                                            </p:txEl>
                                          </p:spTgt>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95235">
                                            <p:txEl>
                                              <p:pRg st="3" end="3"/>
                                            </p:txEl>
                                          </p:spTgt>
                                        </p:tgtEl>
                                        <p:attrNameLst>
                                          <p:attrName>style.visibility</p:attrName>
                                        </p:attrNameLst>
                                      </p:cBhvr>
                                      <p:to>
                                        <p:strVal val="visible"/>
                                      </p:to>
                                    </p:set>
                                    <p:animEffect transition="in" filter="dissolve">
                                      <p:cBhvr>
                                        <p:cTn id="23" dur="500"/>
                                        <p:tgtEl>
                                          <p:spTgt spid="95235">
                                            <p:txEl>
                                              <p:pRg st="3" end="3"/>
                                            </p:txEl>
                                          </p:spTgt>
                                        </p:tgtEl>
                                      </p:cBhvr>
                                    </p:animEffect>
                                  </p:childTnLst>
                                </p:cTn>
                              </p:par>
                            </p:childTnLst>
                          </p:cTn>
                        </p:par>
                        <p:par>
                          <p:cTn id="24" fill="hold">
                            <p:stCondLst>
                              <p:cond delay="2500"/>
                            </p:stCondLst>
                            <p:childTnLst>
                              <p:par>
                                <p:cTn id="25" presetID="9" presetClass="entr" presetSubtype="0" fill="hold" nodeType="afterEffect">
                                  <p:stCondLst>
                                    <p:cond delay="0"/>
                                  </p:stCondLst>
                                  <p:childTnLst>
                                    <p:set>
                                      <p:cBhvr>
                                        <p:cTn id="26" dur="1" fill="hold">
                                          <p:stCondLst>
                                            <p:cond delay="0"/>
                                          </p:stCondLst>
                                        </p:cTn>
                                        <p:tgtEl>
                                          <p:spTgt spid="95235">
                                            <p:txEl>
                                              <p:pRg st="4" end="4"/>
                                            </p:txEl>
                                          </p:spTgt>
                                        </p:tgtEl>
                                        <p:attrNameLst>
                                          <p:attrName>style.visibility</p:attrName>
                                        </p:attrNameLst>
                                      </p:cBhvr>
                                      <p:to>
                                        <p:strVal val="visible"/>
                                      </p:to>
                                    </p:set>
                                    <p:animEffect transition="in" filter="dissolve">
                                      <p:cBhvr>
                                        <p:cTn id="27" dur="500"/>
                                        <p:tgtEl>
                                          <p:spTgt spid="95235">
                                            <p:txEl>
                                              <p:pRg st="4" end="4"/>
                                            </p:txEl>
                                          </p:spTgt>
                                        </p:tgtEl>
                                      </p:cBhvr>
                                    </p:animEffect>
                                  </p:childTnLst>
                                </p:cTn>
                              </p:par>
                            </p:childTnLst>
                          </p:cTn>
                        </p:par>
                        <p:par>
                          <p:cTn id="28" fill="hold">
                            <p:stCondLst>
                              <p:cond delay="3000"/>
                            </p:stCondLst>
                            <p:childTnLst>
                              <p:par>
                                <p:cTn id="29" presetID="9" presetClass="entr" presetSubtype="0" fill="hold" nodeType="afterEffect">
                                  <p:stCondLst>
                                    <p:cond delay="0"/>
                                  </p:stCondLst>
                                  <p:childTnLst>
                                    <p:set>
                                      <p:cBhvr>
                                        <p:cTn id="30" dur="1" fill="hold">
                                          <p:stCondLst>
                                            <p:cond delay="0"/>
                                          </p:stCondLst>
                                        </p:cTn>
                                        <p:tgtEl>
                                          <p:spTgt spid="95235">
                                            <p:txEl>
                                              <p:pRg st="5" end="5"/>
                                            </p:txEl>
                                          </p:spTgt>
                                        </p:tgtEl>
                                        <p:attrNameLst>
                                          <p:attrName>style.visibility</p:attrName>
                                        </p:attrNameLst>
                                      </p:cBhvr>
                                      <p:to>
                                        <p:strVal val="visible"/>
                                      </p:to>
                                    </p:set>
                                    <p:animEffect transition="in" filter="dissolve">
                                      <p:cBhvr>
                                        <p:cTn id="31" dur="500"/>
                                        <p:tgtEl>
                                          <p:spTgt spid="95235">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The Three Wise Men - TV Tropes"/>
          <p:cNvPicPr>
            <a:picLocks noChangeAspect="1" noChangeArrowheads="1"/>
          </p:cNvPicPr>
          <p:nvPr/>
        </p:nvPicPr>
        <p:blipFill>
          <a:blip r:embed="rId2" cstate="print"/>
          <a:srcRect/>
          <a:stretch>
            <a:fillRect/>
          </a:stretch>
        </p:blipFill>
        <p:spPr bwMode="auto">
          <a:xfrm flipH="1">
            <a:off x="3851920" y="2276872"/>
            <a:ext cx="5004048" cy="3356448"/>
          </a:xfrm>
          <a:prstGeom prst="rect">
            <a:avLst/>
          </a:prstGeom>
          <a:ln>
            <a:noFill/>
          </a:ln>
          <a:effectLst>
            <a:softEdge rad="112500"/>
          </a:effectLst>
        </p:spPr>
      </p:pic>
      <p:sp>
        <p:nvSpPr>
          <p:cNvPr id="8196" name="Rectangle 4"/>
          <p:cNvSpPr>
            <a:spLocks noGrp="1" noChangeArrowheads="1"/>
          </p:cNvSpPr>
          <p:nvPr>
            <p:ph type="body" idx="1"/>
          </p:nvPr>
        </p:nvSpPr>
        <p:spPr>
          <a:xfrm>
            <a:off x="-396875" y="633809"/>
            <a:ext cx="9540875" cy="1643063"/>
          </a:xfrm>
        </p:spPr>
        <p:txBody>
          <a:bodyPr/>
          <a:lstStyle/>
          <a:p>
            <a:pPr>
              <a:lnSpc>
                <a:spcPct val="90000"/>
              </a:lnSpc>
            </a:pPr>
            <a:r>
              <a:rPr lang="lv-LV" sz="2800" i="1" dirty="0" smtClean="0"/>
              <a:t>9 To no ķēniņa dzirdējuši, tie aizgāja. Un redzi, zvaigzne, ko tie bija redzējuši austrumu zemē, gāja tiem pa priekšu un nostājās pār namu, kurā bija bērns. 10 Un, zvaigzni ieraudzījuši, tie priecājās ar </a:t>
            </a:r>
            <a:r>
              <a:rPr lang="lv-LV" sz="2800" i="1" dirty="0" err="1" smtClean="0"/>
              <a:t>varen</a:t>
            </a:r>
            <a:r>
              <a:rPr lang="lv-LV" sz="2800" i="1" dirty="0" smtClean="0"/>
              <a:t> lielu prieku.</a:t>
            </a:r>
            <a:endParaRPr lang="en-US" sz="2800" dirty="0" smtClean="0"/>
          </a:p>
        </p:txBody>
      </p:sp>
      <p:sp>
        <p:nvSpPr>
          <p:cNvPr id="7172" name="Rectangle 6"/>
          <p:cNvSpPr>
            <a:spLocks noChangeArrowheads="1"/>
          </p:cNvSpPr>
          <p:nvPr/>
        </p:nvSpPr>
        <p:spPr bwMode="auto">
          <a:xfrm>
            <a:off x="0" y="2487357"/>
            <a:ext cx="6444208" cy="2597827"/>
          </a:xfrm>
          <a:prstGeom prst="rect">
            <a:avLst/>
          </a:prstGeom>
          <a:noFill/>
          <a:ln w="9525">
            <a:noFill/>
            <a:miter lim="800000"/>
            <a:headEnd/>
            <a:tailEnd/>
          </a:ln>
        </p:spPr>
        <p:txBody>
          <a:bodyPr wrap="square">
            <a:spAutoFit/>
          </a:bodyPr>
          <a:lstStyle/>
          <a:p>
            <a:pPr>
              <a:lnSpc>
                <a:spcPct val="150000"/>
              </a:lnSpc>
              <a:buFont typeface="Arial" pitchFamily="34" charset="0"/>
              <a:buChar char="•"/>
            </a:pPr>
            <a:r>
              <a:rPr lang="lv-LV" sz="2800" b="1" dirty="0" smtClean="0"/>
              <a:t>Zemāk par citām</a:t>
            </a:r>
            <a:endParaRPr lang="lv-LV" sz="2800" dirty="0" smtClean="0"/>
          </a:p>
          <a:p>
            <a:pPr>
              <a:lnSpc>
                <a:spcPct val="150000"/>
              </a:lnSpc>
              <a:buFont typeface="Arial" pitchFamily="34" charset="0"/>
              <a:buChar char="•"/>
            </a:pPr>
            <a:r>
              <a:rPr lang="lv-LV" sz="2800" b="1" dirty="0" smtClean="0"/>
              <a:t>Citādas dabas</a:t>
            </a:r>
            <a:endParaRPr lang="lv-LV" sz="2800" dirty="0" smtClean="0"/>
          </a:p>
          <a:p>
            <a:pPr>
              <a:lnSpc>
                <a:spcPct val="150000"/>
              </a:lnSpc>
              <a:buFont typeface="Arial" pitchFamily="34" charset="0"/>
              <a:buChar char="•"/>
            </a:pPr>
            <a:r>
              <a:rPr lang="lv-LV" sz="2800" b="1" dirty="0" smtClean="0"/>
              <a:t>Pārvietojās</a:t>
            </a:r>
            <a:r>
              <a:rPr lang="lv-LV" sz="2800" dirty="0" smtClean="0"/>
              <a:t>.</a:t>
            </a:r>
          </a:p>
          <a:p>
            <a:pPr>
              <a:lnSpc>
                <a:spcPct val="150000"/>
              </a:lnSpc>
              <a:buFont typeface="Arial" pitchFamily="34" charset="0"/>
              <a:buChar char="•"/>
            </a:pPr>
            <a:r>
              <a:rPr lang="lv-LV" sz="2800" b="1" dirty="0" smtClean="0"/>
              <a:t>Ne tik liela kā citas</a:t>
            </a:r>
          </a:p>
        </p:txBody>
      </p:sp>
      <p:sp>
        <p:nvSpPr>
          <p:cNvPr id="2" name="Slide Number Placeholder 5"/>
          <p:cNvSpPr>
            <a:spLocks noGrp="1"/>
          </p:cNvSpPr>
          <p:nvPr>
            <p:ph type="sldNum" sz="quarter" idx="12"/>
          </p:nvPr>
        </p:nvSpPr>
        <p:spPr>
          <a:noFill/>
        </p:spPr>
        <p:txBody>
          <a:bodyPr/>
          <a:lstStyle/>
          <a:p>
            <a:fld id="{956DC111-EF73-4676-9BC8-31ED9FBA8A77}" type="slidenum">
              <a:rPr lang="lv-LV" smtClean="0"/>
              <a:pPr/>
              <a:t>22</a:t>
            </a:fld>
            <a:endParaRPr lang="lv-LV" smtClean="0"/>
          </a:p>
        </p:txBody>
      </p:sp>
      <p:sp>
        <p:nvSpPr>
          <p:cNvPr id="6"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Zvaigzne?</a:t>
            </a:r>
          </a:p>
        </p:txBody>
      </p:sp>
      <p:sp>
        <p:nvSpPr>
          <p:cNvPr id="10" name="Rectangle 9"/>
          <p:cNvSpPr/>
          <p:nvPr/>
        </p:nvSpPr>
        <p:spPr>
          <a:xfrm>
            <a:off x="0" y="5715253"/>
            <a:ext cx="9144000" cy="954107"/>
          </a:xfrm>
          <a:prstGeom prst="rect">
            <a:avLst/>
          </a:prstGeom>
        </p:spPr>
        <p:txBody>
          <a:bodyPr wrap="square">
            <a:spAutoFit/>
          </a:bodyPr>
          <a:lstStyle/>
          <a:p>
            <a:pPr algn="ctr"/>
            <a:r>
              <a:rPr lang="lv-LV" sz="2800" b="1" dirty="0" smtClean="0"/>
              <a:t>Zvaigzne</a:t>
            </a:r>
            <a:r>
              <a:rPr lang="lv-LV" sz="2800" dirty="0" smtClean="0"/>
              <a:t> ir bijusi </a:t>
            </a:r>
            <a:r>
              <a:rPr lang="lv-LV" sz="2800" b="1" dirty="0" smtClean="0"/>
              <a:t>Kristus kalpone</a:t>
            </a:r>
            <a:r>
              <a:rPr lang="lv-LV" sz="2800" dirty="0" smtClean="0"/>
              <a:t>, bet tai </a:t>
            </a:r>
            <a:r>
              <a:rPr lang="lv-LV" sz="2800" b="1" dirty="0" smtClean="0"/>
              <a:t>nav nekādas varas</a:t>
            </a:r>
            <a:r>
              <a:rPr lang="lv-LV" sz="2800" dirty="0" smtClean="0"/>
              <a:t>, nedz </a:t>
            </a:r>
            <a:r>
              <a:rPr lang="lv-LV" sz="2800" b="1" dirty="0" smtClean="0"/>
              <a:t>ietekmes</a:t>
            </a:r>
            <a:r>
              <a:rPr lang="lv-LV" sz="2800" dirty="0" smtClean="0"/>
              <a:t> pār </a:t>
            </a:r>
            <a:r>
              <a:rPr lang="lv-LV" sz="2800" b="1" dirty="0" smtClean="0"/>
              <a:t>Kristus dzimšanu</a:t>
            </a:r>
            <a:r>
              <a:rPr lang="lv-LV" sz="2800" dirty="0" smtClean="0"/>
              <a:t>.</a:t>
            </a:r>
            <a:endParaRPr lang="lv-LV"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4098"/>
                                        </p:tgtEl>
                                        <p:attrNameLst>
                                          <p:attrName>style.visibility</p:attrName>
                                        </p:attrNameLst>
                                      </p:cBhvr>
                                      <p:to>
                                        <p:strVal val="visible"/>
                                      </p:to>
                                    </p:set>
                                    <p:animEffect transition="in" filter="fade">
                                      <p:cBhvr>
                                        <p:cTn id="11" dur="2000"/>
                                        <p:tgtEl>
                                          <p:spTgt spid="4098"/>
                                        </p:tgtEl>
                                      </p:cBhvr>
                                    </p:animEffect>
                                  </p:childTnLst>
                                </p:cTn>
                              </p:par>
                            </p:childTnLst>
                          </p:cTn>
                        </p:par>
                        <p:par>
                          <p:cTn id="12" fill="hold">
                            <p:stCondLst>
                              <p:cond delay="2000"/>
                            </p:stCondLst>
                            <p:childTnLst>
                              <p:par>
                                <p:cTn id="13" presetID="2" presetClass="entr" presetSubtype="4" fill="hold" grpId="0" nodeType="afterEffect">
                                  <p:stCondLst>
                                    <p:cond delay="0"/>
                                  </p:stCondLst>
                                  <p:childTnLst>
                                    <p:set>
                                      <p:cBhvr>
                                        <p:cTn id="14" dur="1" fill="hold">
                                          <p:stCondLst>
                                            <p:cond delay="0"/>
                                          </p:stCondLst>
                                        </p:cTn>
                                        <p:tgtEl>
                                          <p:spTgt spid="8196">
                                            <p:txEl>
                                              <p:pRg st="0" end="0"/>
                                            </p:txEl>
                                          </p:spTgt>
                                        </p:tgtEl>
                                        <p:attrNameLst>
                                          <p:attrName>style.visibility</p:attrName>
                                        </p:attrNameLst>
                                      </p:cBhvr>
                                      <p:to>
                                        <p:strVal val="visible"/>
                                      </p:to>
                                    </p:set>
                                    <p:anim calcmode="lin" valueType="num">
                                      <p:cBhvr additive="base">
                                        <p:cTn id="15" dur="500" fill="hold"/>
                                        <p:tgtEl>
                                          <p:spTgt spid="8196">
                                            <p:txEl>
                                              <p:pRg st="0" end="0"/>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8196">
                                            <p:txEl>
                                              <p:pRg st="0" end="0"/>
                                            </p:txEl>
                                          </p:spTgt>
                                        </p:tgtEl>
                                        <p:attrNameLst>
                                          <p:attrName>ppt_y</p:attrName>
                                        </p:attrNameLst>
                                      </p:cBhvr>
                                      <p:tavLst>
                                        <p:tav tm="0">
                                          <p:val>
                                            <p:strVal val="1+#ppt_h/2"/>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7172">
                                            <p:txEl>
                                              <p:pRg st="0" end="0"/>
                                            </p:txEl>
                                          </p:spTgt>
                                        </p:tgtEl>
                                        <p:attrNameLst>
                                          <p:attrName>style.visibility</p:attrName>
                                        </p:attrNameLst>
                                      </p:cBhvr>
                                      <p:to>
                                        <p:strVal val="visible"/>
                                      </p:to>
                                    </p:set>
                                    <p:anim calcmode="lin" valueType="num">
                                      <p:cBhvr additive="base">
                                        <p:cTn id="20" dur="500" fill="hold"/>
                                        <p:tgtEl>
                                          <p:spTgt spid="7172">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7172">
                                            <p:txEl>
                                              <p:pRg st="0" end="0"/>
                                            </p:txEl>
                                          </p:spTgt>
                                        </p:tgtEl>
                                        <p:attrNameLst>
                                          <p:attrName>ppt_y</p:attrName>
                                        </p:attrNameLst>
                                      </p:cBhvr>
                                      <p:tavLst>
                                        <p:tav tm="0">
                                          <p:val>
                                            <p:strVal val="1+#ppt_h/2"/>
                                          </p:val>
                                        </p:tav>
                                        <p:tav tm="100000">
                                          <p:val>
                                            <p:strVal val="#ppt_y"/>
                                          </p:val>
                                        </p:tav>
                                      </p:tavLst>
                                    </p:anim>
                                  </p:childTnLst>
                                </p:cTn>
                              </p:par>
                            </p:childTnLst>
                          </p:cTn>
                        </p:par>
                        <p:par>
                          <p:cTn id="22" fill="hold">
                            <p:stCondLst>
                              <p:cond delay="3000"/>
                            </p:stCondLst>
                            <p:childTnLst>
                              <p:par>
                                <p:cTn id="23" presetID="2" presetClass="entr" presetSubtype="4" fill="hold" nodeType="afterEffect">
                                  <p:stCondLst>
                                    <p:cond delay="0"/>
                                  </p:stCondLst>
                                  <p:childTnLst>
                                    <p:set>
                                      <p:cBhvr>
                                        <p:cTn id="24" dur="1" fill="hold">
                                          <p:stCondLst>
                                            <p:cond delay="0"/>
                                          </p:stCondLst>
                                        </p:cTn>
                                        <p:tgtEl>
                                          <p:spTgt spid="7172">
                                            <p:txEl>
                                              <p:pRg st="1" end="1"/>
                                            </p:txEl>
                                          </p:spTgt>
                                        </p:tgtEl>
                                        <p:attrNameLst>
                                          <p:attrName>style.visibility</p:attrName>
                                        </p:attrNameLst>
                                      </p:cBhvr>
                                      <p:to>
                                        <p:strVal val="visible"/>
                                      </p:to>
                                    </p:set>
                                    <p:anim calcmode="lin" valueType="num">
                                      <p:cBhvr additive="base">
                                        <p:cTn id="25" dur="500" fill="hold"/>
                                        <p:tgtEl>
                                          <p:spTgt spid="7172">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7172">
                                            <p:txEl>
                                              <p:pRg st="1" end="1"/>
                                            </p:txEl>
                                          </p:spTgt>
                                        </p:tgtEl>
                                        <p:attrNameLst>
                                          <p:attrName>ppt_y</p:attrName>
                                        </p:attrNameLst>
                                      </p:cBhvr>
                                      <p:tavLst>
                                        <p:tav tm="0">
                                          <p:val>
                                            <p:strVal val="1+#ppt_h/2"/>
                                          </p:val>
                                        </p:tav>
                                        <p:tav tm="100000">
                                          <p:val>
                                            <p:strVal val="#ppt_y"/>
                                          </p:val>
                                        </p:tav>
                                      </p:tavLst>
                                    </p:anim>
                                  </p:childTnLst>
                                </p:cTn>
                              </p:par>
                            </p:childTnLst>
                          </p:cTn>
                        </p:par>
                        <p:par>
                          <p:cTn id="27" fill="hold">
                            <p:stCondLst>
                              <p:cond delay="3500"/>
                            </p:stCondLst>
                            <p:childTnLst>
                              <p:par>
                                <p:cTn id="28" presetID="2" presetClass="entr" presetSubtype="4" fill="hold" nodeType="afterEffect">
                                  <p:stCondLst>
                                    <p:cond delay="0"/>
                                  </p:stCondLst>
                                  <p:childTnLst>
                                    <p:set>
                                      <p:cBhvr>
                                        <p:cTn id="29" dur="1" fill="hold">
                                          <p:stCondLst>
                                            <p:cond delay="0"/>
                                          </p:stCondLst>
                                        </p:cTn>
                                        <p:tgtEl>
                                          <p:spTgt spid="7172">
                                            <p:txEl>
                                              <p:pRg st="2" end="2"/>
                                            </p:txEl>
                                          </p:spTgt>
                                        </p:tgtEl>
                                        <p:attrNameLst>
                                          <p:attrName>style.visibility</p:attrName>
                                        </p:attrNameLst>
                                      </p:cBhvr>
                                      <p:to>
                                        <p:strVal val="visible"/>
                                      </p:to>
                                    </p:set>
                                    <p:anim calcmode="lin" valueType="num">
                                      <p:cBhvr additive="base">
                                        <p:cTn id="30" dur="500" fill="hold"/>
                                        <p:tgtEl>
                                          <p:spTgt spid="7172">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7172">
                                            <p:txEl>
                                              <p:pRg st="2" end="2"/>
                                            </p:txEl>
                                          </p:spTgt>
                                        </p:tgtEl>
                                        <p:attrNameLst>
                                          <p:attrName>ppt_y</p:attrName>
                                        </p:attrNameLst>
                                      </p:cBhvr>
                                      <p:tavLst>
                                        <p:tav tm="0">
                                          <p:val>
                                            <p:strVal val="1+#ppt_h/2"/>
                                          </p:val>
                                        </p:tav>
                                        <p:tav tm="100000">
                                          <p:val>
                                            <p:strVal val="#ppt_y"/>
                                          </p:val>
                                        </p:tav>
                                      </p:tavLst>
                                    </p:anim>
                                  </p:childTnLst>
                                </p:cTn>
                              </p:par>
                            </p:childTnLst>
                          </p:cTn>
                        </p:par>
                        <p:par>
                          <p:cTn id="32" fill="hold">
                            <p:stCondLst>
                              <p:cond delay="4000"/>
                            </p:stCondLst>
                            <p:childTnLst>
                              <p:par>
                                <p:cTn id="33" presetID="2" presetClass="entr" presetSubtype="4" fill="hold" nodeType="afterEffect">
                                  <p:stCondLst>
                                    <p:cond delay="0"/>
                                  </p:stCondLst>
                                  <p:childTnLst>
                                    <p:set>
                                      <p:cBhvr>
                                        <p:cTn id="34" dur="1" fill="hold">
                                          <p:stCondLst>
                                            <p:cond delay="0"/>
                                          </p:stCondLst>
                                        </p:cTn>
                                        <p:tgtEl>
                                          <p:spTgt spid="7172">
                                            <p:txEl>
                                              <p:pRg st="3" end="3"/>
                                            </p:txEl>
                                          </p:spTgt>
                                        </p:tgtEl>
                                        <p:attrNameLst>
                                          <p:attrName>style.visibility</p:attrName>
                                        </p:attrNameLst>
                                      </p:cBhvr>
                                      <p:to>
                                        <p:strVal val="visible"/>
                                      </p:to>
                                    </p:set>
                                    <p:anim calcmode="lin" valueType="num">
                                      <p:cBhvr additive="base">
                                        <p:cTn id="35" dur="500" fill="hold"/>
                                        <p:tgtEl>
                                          <p:spTgt spid="7172">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172">
                                            <p:txEl>
                                              <p:pRg st="3" end="3"/>
                                            </p:txEl>
                                          </p:spTgt>
                                        </p:tgtEl>
                                        <p:attrNameLst>
                                          <p:attrName>ppt_y</p:attrName>
                                        </p:attrNameLst>
                                      </p:cBhvr>
                                      <p:tavLst>
                                        <p:tav tm="0">
                                          <p:val>
                                            <p:strVal val="1+#ppt_h/2"/>
                                          </p:val>
                                        </p:tav>
                                        <p:tav tm="100000">
                                          <p:val>
                                            <p:strVal val="#ppt_y"/>
                                          </p:val>
                                        </p:tav>
                                      </p:tavLst>
                                    </p:anim>
                                  </p:childTnLst>
                                </p:cTn>
                              </p:par>
                            </p:childTnLst>
                          </p:cTn>
                        </p:par>
                        <p:par>
                          <p:cTn id="37" fill="hold">
                            <p:stCondLst>
                              <p:cond delay="4500"/>
                            </p:stCondLst>
                            <p:childTnLst>
                              <p:par>
                                <p:cTn id="38" presetID="2" presetClass="entr" presetSubtype="4"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 calcmode="lin" valueType="num">
                                      <p:cBhvr additive="base">
                                        <p:cTn id="40" dur="500" fill="hold"/>
                                        <p:tgtEl>
                                          <p:spTgt spid="10"/>
                                        </p:tgtEl>
                                        <p:attrNameLst>
                                          <p:attrName>ppt_x</p:attrName>
                                        </p:attrNameLst>
                                      </p:cBhvr>
                                      <p:tavLst>
                                        <p:tav tm="0">
                                          <p:val>
                                            <p:strVal val="#ppt_x"/>
                                          </p:val>
                                        </p:tav>
                                        <p:tav tm="100000">
                                          <p:val>
                                            <p:strVal val="#ppt_x"/>
                                          </p:val>
                                        </p:tav>
                                      </p:tavLst>
                                    </p:anim>
                                    <p:anim calcmode="lin" valueType="num">
                                      <p:cBhvr additive="base">
                                        <p:cTn id="41"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6" grpId="0" build="p"/>
      <p:bldP spid="6" grpId="0"/>
      <p:bldP spid="1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3 Dāvanas Ķēniņam</a:t>
            </a:r>
          </a:p>
        </p:txBody>
      </p:sp>
      <p:sp>
        <p:nvSpPr>
          <p:cNvPr id="4099" name="Slide Number Placeholder 4"/>
          <p:cNvSpPr>
            <a:spLocks noGrp="1"/>
          </p:cNvSpPr>
          <p:nvPr>
            <p:ph type="sldNum" sz="quarter" idx="12"/>
          </p:nvPr>
        </p:nvSpPr>
        <p:spPr>
          <a:noFill/>
        </p:spPr>
        <p:txBody>
          <a:bodyPr/>
          <a:lstStyle/>
          <a:p>
            <a:fld id="{6324D347-1F79-492C-9A25-467DF989BBE0}" type="slidenum">
              <a:rPr lang="lv-LV" smtClean="0"/>
              <a:pPr/>
              <a:t>23</a:t>
            </a:fld>
            <a:endParaRPr lang="lv-LV" smtClean="0"/>
          </a:p>
        </p:txBody>
      </p:sp>
      <p:sp>
        <p:nvSpPr>
          <p:cNvPr id="6" name="Rectangle 4"/>
          <p:cNvSpPr txBox="1">
            <a:spLocks noChangeArrowheads="1"/>
          </p:cNvSpPr>
          <p:nvPr/>
        </p:nvSpPr>
        <p:spPr bwMode="auto">
          <a:xfrm>
            <a:off x="-357188" y="620688"/>
            <a:ext cx="9501188" cy="1214438"/>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just" defTabSz="914400" rtl="0" eaLnBrk="0" fontAlgn="base" latinLnBrk="0" hangingPunct="0">
              <a:lnSpc>
                <a:spcPct val="100000"/>
              </a:lnSpc>
              <a:spcBef>
                <a:spcPct val="20000"/>
              </a:spcBef>
              <a:spcAft>
                <a:spcPct val="0"/>
              </a:spcAft>
              <a:buClrTx/>
              <a:buSzTx/>
              <a:buFontTx/>
              <a:buChar char="•"/>
              <a:tabLst/>
              <a:defRPr/>
            </a:pPr>
            <a:r>
              <a:rPr kumimoji="0" lang="lv-LV" sz="2600" b="0" i="1" u="none" strike="noStrike" kern="0" cap="none" spc="0" normalizeH="0" baseline="0" noProof="0" dirty="0" smtClean="0">
                <a:ln>
                  <a:noFill/>
                </a:ln>
                <a:solidFill>
                  <a:schemeClr val="tx1"/>
                </a:solidFill>
                <a:effectLst/>
                <a:uLnTx/>
                <a:uFillTx/>
                <a:latin typeface="+mn-lt"/>
                <a:ea typeface="+mn-ea"/>
                <a:cs typeface="+mn-cs"/>
              </a:rPr>
              <a:t>11 Un, namā iegājuši, tie ieraudzīja bērnu līdz ar Mariju, Viņa māti, un tie nometās ceļos un Viņu pielūdza. Tad tie atvēra savas mantas un dāvāja Viņam zeltu, vīraku un mirres. </a:t>
            </a:r>
            <a:endParaRPr kumimoji="0" lang="en-US" sz="2600" b="0" i="1" u="none" strike="noStrike" kern="0" cap="none" spc="0" normalizeH="0" baseline="0" noProof="0" dirty="0" smtClean="0">
              <a:ln>
                <a:noFill/>
              </a:ln>
              <a:solidFill>
                <a:schemeClr val="tx1"/>
              </a:solidFill>
              <a:effectLst/>
              <a:uLnTx/>
              <a:uFillTx/>
              <a:latin typeface="+mn-lt"/>
              <a:ea typeface="+mn-ea"/>
              <a:cs typeface="+mn-cs"/>
            </a:endParaRPr>
          </a:p>
        </p:txBody>
      </p:sp>
      <p:sp>
        <p:nvSpPr>
          <p:cNvPr id="7" name="Slide Number Placeholder 4"/>
          <p:cNvSpPr txBox="1">
            <a:spLocks/>
          </p:cNvSpPr>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marL="0" marR="0" lvl="0" indent="0" algn="r" defTabSz="914400" rtl="0" eaLnBrk="1" fontAlgn="base" latinLnBrk="0" hangingPunct="1">
              <a:lnSpc>
                <a:spcPct val="100000"/>
              </a:lnSpc>
              <a:spcBef>
                <a:spcPct val="0"/>
              </a:spcBef>
              <a:spcAft>
                <a:spcPct val="0"/>
              </a:spcAft>
              <a:buClrTx/>
              <a:buSzTx/>
              <a:buFontTx/>
              <a:buNone/>
              <a:tabLst/>
              <a:defRPr/>
            </a:pPr>
            <a:fld id="{6324D347-1F79-492C-9A25-467DF989BBE0}" type="slidenum">
              <a:rPr kumimoji="0" lang="lv-LV" sz="1400" b="0" i="0" u="none" strike="noStrike" kern="1200" cap="none" spc="0" normalizeH="0" baseline="0" noProof="0" smtClean="0">
                <a:ln>
                  <a:noFill/>
                </a:ln>
                <a:solidFill>
                  <a:schemeClr val="tx1"/>
                </a:solidFill>
                <a:effectLst/>
                <a:uLnTx/>
                <a:uFillTx/>
                <a:latin typeface="Arial" charset="0"/>
                <a:ea typeface="+mn-ea"/>
                <a:cs typeface="+mn-cs"/>
              </a:rPr>
              <a:pPr marL="0" marR="0" lvl="0" indent="0" algn="r" defTabSz="914400" rtl="0" eaLnBrk="1" fontAlgn="base" latinLnBrk="0" hangingPunct="1">
                <a:lnSpc>
                  <a:spcPct val="100000"/>
                </a:lnSpc>
                <a:spcBef>
                  <a:spcPct val="0"/>
                </a:spcBef>
                <a:spcAft>
                  <a:spcPct val="0"/>
                </a:spcAft>
                <a:buClrTx/>
                <a:buSzTx/>
                <a:buFontTx/>
                <a:buNone/>
                <a:tabLst/>
                <a:defRPr/>
              </a:pPr>
              <a:t>23</a:t>
            </a:fld>
            <a:endParaRPr kumimoji="0" lang="lv-LV" sz="1400" b="0" i="0" u="none" strike="noStrike" kern="1200" cap="none" spc="0" normalizeH="0" baseline="0" noProof="0" smtClean="0">
              <a:ln>
                <a:noFill/>
              </a:ln>
              <a:solidFill>
                <a:schemeClr val="tx1"/>
              </a:solidFill>
              <a:effectLst/>
              <a:uLnTx/>
              <a:uFillTx/>
              <a:latin typeface="Arial" charset="0"/>
              <a:ea typeface="+mn-ea"/>
              <a:cs typeface="+mn-cs"/>
            </a:endParaRPr>
          </a:p>
        </p:txBody>
      </p:sp>
      <p:sp>
        <p:nvSpPr>
          <p:cNvPr id="8" name="Rectangle 7"/>
          <p:cNvSpPr>
            <a:spLocks noChangeArrowheads="1"/>
          </p:cNvSpPr>
          <p:nvPr/>
        </p:nvSpPr>
        <p:spPr bwMode="auto">
          <a:xfrm>
            <a:off x="323528" y="1916832"/>
            <a:ext cx="3240360" cy="523220"/>
          </a:xfrm>
          <a:prstGeom prst="rect">
            <a:avLst/>
          </a:prstGeom>
          <a:noFill/>
          <a:ln w="9525">
            <a:noFill/>
            <a:miter lim="800000"/>
            <a:headEnd/>
            <a:tailEnd/>
          </a:ln>
        </p:spPr>
        <p:txBody>
          <a:bodyPr wrap="square">
            <a:spAutoFit/>
          </a:bodyPr>
          <a:lstStyle/>
          <a:p>
            <a:pPr algn="ctr"/>
            <a:r>
              <a:rPr lang="lv-LV" sz="2800" b="1" dirty="0" smtClean="0"/>
              <a:t>Zelts - </a:t>
            </a:r>
            <a:r>
              <a:rPr lang="lv-LV" sz="2800" b="1" dirty="0" err="1" smtClean="0"/>
              <a:t>Ķēnišķība</a:t>
            </a:r>
            <a:endParaRPr lang="lv-LV" sz="2800" b="1" dirty="0"/>
          </a:p>
        </p:txBody>
      </p:sp>
      <p:sp>
        <p:nvSpPr>
          <p:cNvPr id="9" name="Rectangle 7"/>
          <p:cNvSpPr>
            <a:spLocks noChangeArrowheads="1"/>
          </p:cNvSpPr>
          <p:nvPr/>
        </p:nvSpPr>
        <p:spPr bwMode="auto">
          <a:xfrm>
            <a:off x="3491880" y="2636912"/>
            <a:ext cx="2808312" cy="954107"/>
          </a:xfrm>
          <a:prstGeom prst="rect">
            <a:avLst/>
          </a:prstGeom>
          <a:noFill/>
          <a:ln w="9525">
            <a:noFill/>
            <a:miter lim="800000"/>
            <a:headEnd/>
            <a:tailEnd/>
          </a:ln>
        </p:spPr>
        <p:txBody>
          <a:bodyPr wrap="square">
            <a:spAutoFit/>
          </a:bodyPr>
          <a:lstStyle/>
          <a:p>
            <a:pPr algn="ctr"/>
            <a:r>
              <a:rPr lang="lv-LV" sz="2800" b="1" dirty="0" smtClean="0"/>
              <a:t>Vīraks</a:t>
            </a:r>
            <a:r>
              <a:rPr lang="lv-LV" sz="2800" dirty="0" smtClean="0"/>
              <a:t> – </a:t>
            </a:r>
            <a:r>
              <a:rPr lang="lv-LV" sz="2800" b="1" dirty="0" smtClean="0"/>
              <a:t>Priesterība</a:t>
            </a:r>
          </a:p>
        </p:txBody>
      </p:sp>
      <p:sp>
        <p:nvSpPr>
          <p:cNvPr id="10" name="Rectangle 7"/>
          <p:cNvSpPr>
            <a:spLocks noChangeArrowheads="1"/>
          </p:cNvSpPr>
          <p:nvPr/>
        </p:nvSpPr>
        <p:spPr bwMode="auto">
          <a:xfrm>
            <a:off x="6335688" y="1916832"/>
            <a:ext cx="2808312" cy="1384995"/>
          </a:xfrm>
          <a:prstGeom prst="rect">
            <a:avLst/>
          </a:prstGeom>
          <a:noFill/>
          <a:ln w="9525">
            <a:noFill/>
            <a:miter lim="800000"/>
            <a:headEnd/>
            <a:tailEnd/>
          </a:ln>
        </p:spPr>
        <p:txBody>
          <a:bodyPr wrap="square">
            <a:spAutoFit/>
          </a:bodyPr>
          <a:lstStyle/>
          <a:p>
            <a:pPr algn="ctr"/>
            <a:r>
              <a:rPr lang="lv-LV" sz="2800" b="1" dirty="0" smtClean="0"/>
              <a:t>Mirres</a:t>
            </a:r>
            <a:r>
              <a:rPr lang="lv-LV" sz="2800" dirty="0" smtClean="0"/>
              <a:t> – </a:t>
            </a:r>
            <a:r>
              <a:rPr lang="lv-LV" sz="2800" b="1" dirty="0" smtClean="0"/>
              <a:t>Ciešanas</a:t>
            </a:r>
            <a:r>
              <a:rPr lang="lv-LV" sz="2800" dirty="0" smtClean="0"/>
              <a:t> un </a:t>
            </a:r>
            <a:r>
              <a:rPr lang="lv-LV" sz="2800" b="1" dirty="0" smtClean="0"/>
              <a:t>Nāve</a:t>
            </a:r>
          </a:p>
        </p:txBody>
      </p:sp>
      <p:pic>
        <p:nvPicPr>
          <p:cNvPr id="33794" name="Picture 2" descr="Facts About Gold | Live Science"/>
          <p:cNvPicPr>
            <a:picLocks noChangeAspect="1" noChangeArrowheads="1"/>
          </p:cNvPicPr>
          <p:nvPr/>
        </p:nvPicPr>
        <p:blipFill>
          <a:blip r:embed="rId2" cstate="print"/>
          <a:srcRect/>
          <a:stretch>
            <a:fillRect/>
          </a:stretch>
        </p:blipFill>
        <p:spPr bwMode="auto">
          <a:xfrm>
            <a:off x="225811" y="2348880"/>
            <a:ext cx="2978037" cy="2952328"/>
          </a:xfrm>
          <a:prstGeom prst="ellipse">
            <a:avLst/>
          </a:prstGeom>
          <a:ln>
            <a:noFill/>
          </a:ln>
          <a:effectLst>
            <a:softEdge rad="112500"/>
          </a:effectLst>
        </p:spPr>
      </p:pic>
      <p:pic>
        <p:nvPicPr>
          <p:cNvPr id="12" name="Picture 4" descr="BIBLE016"/>
          <p:cNvPicPr>
            <a:picLocks noChangeAspect="1" noChangeArrowheads="1"/>
          </p:cNvPicPr>
          <p:nvPr/>
        </p:nvPicPr>
        <p:blipFill>
          <a:blip r:embed="rId3" cstate="print"/>
          <a:srcRect/>
          <a:stretch>
            <a:fillRect/>
          </a:stretch>
        </p:blipFill>
        <p:spPr bwMode="auto">
          <a:xfrm>
            <a:off x="6211290" y="3356992"/>
            <a:ext cx="2932710" cy="3501008"/>
          </a:xfrm>
          <a:prstGeom prst="rect">
            <a:avLst/>
          </a:prstGeom>
          <a:noFill/>
          <a:ln w="9525">
            <a:noFill/>
            <a:miter lim="800000"/>
            <a:headEnd/>
            <a:tailEnd/>
          </a:ln>
        </p:spPr>
      </p:pic>
      <p:pic>
        <p:nvPicPr>
          <p:cNvPr id="33796" name="Picture 4" descr="Why Should 3 Nephi Be Read as the Book of the High Priest Nephi? | Book of  Mormon Central"/>
          <p:cNvPicPr>
            <a:picLocks noChangeAspect="1" noChangeArrowheads="1"/>
          </p:cNvPicPr>
          <p:nvPr/>
        </p:nvPicPr>
        <p:blipFill>
          <a:blip r:embed="rId4" cstate="print"/>
          <a:srcRect l="33617"/>
          <a:stretch>
            <a:fillRect/>
          </a:stretch>
        </p:blipFill>
        <p:spPr bwMode="auto">
          <a:xfrm>
            <a:off x="3203848" y="3645024"/>
            <a:ext cx="2843808" cy="3212976"/>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8"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0-#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par>
                                <p:cTn id="19" presetID="10" presetClass="entr" presetSubtype="0" fill="hold" nodeType="withEffect">
                                  <p:stCondLst>
                                    <p:cond delay="0"/>
                                  </p:stCondLst>
                                  <p:childTnLst>
                                    <p:set>
                                      <p:cBhvr>
                                        <p:cTn id="20" dur="1" fill="hold">
                                          <p:stCondLst>
                                            <p:cond delay="0"/>
                                          </p:stCondLst>
                                        </p:cTn>
                                        <p:tgtEl>
                                          <p:spTgt spid="33794"/>
                                        </p:tgtEl>
                                        <p:attrNameLst>
                                          <p:attrName>style.visibility</p:attrName>
                                        </p:attrNameLst>
                                      </p:cBhvr>
                                      <p:to>
                                        <p:strVal val="visible"/>
                                      </p:to>
                                    </p:set>
                                    <p:animEffect transition="in" filter="fade">
                                      <p:cBhvr>
                                        <p:cTn id="21" dur="2000"/>
                                        <p:tgtEl>
                                          <p:spTgt spid="33794"/>
                                        </p:tgtEl>
                                      </p:cBhvr>
                                    </p:animEffect>
                                  </p:childTnLst>
                                </p:cTn>
                              </p:par>
                            </p:childTnLst>
                          </p:cTn>
                        </p:par>
                        <p:par>
                          <p:cTn id="22" fill="hold">
                            <p:stCondLst>
                              <p:cond delay="3000"/>
                            </p:stCondLst>
                            <p:childTnLst>
                              <p:par>
                                <p:cTn id="23" presetID="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par>
                                <p:cTn id="27" presetID="10" presetClass="entr" presetSubtype="0" fill="hold" nodeType="withEffect">
                                  <p:stCondLst>
                                    <p:cond delay="0"/>
                                  </p:stCondLst>
                                  <p:childTnLst>
                                    <p:set>
                                      <p:cBhvr>
                                        <p:cTn id="28" dur="1" fill="hold">
                                          <p:stCondLst>
                                            <p:cond delay="0"/>
                                          </p:stCondLst>
                                        </p:cTn>
                                        <p:tgtEl>
                                          <p:spTgt spid="33796"/>
                                        </p:tgtEl>
                                        <p:attrNameLst>
                                          <p:attrName>style.visibility</p:attrName>
                                        </p:attrNameLst>
                                      </p:cBhvr>
                                      <p:to>
                                        <p:strVal val="visible"/>
                                      </p:to>
                                    </p:set>
                                    <p:animEffect transition="in" filter="fade">
                                      <p:cBhvr>
                                        <p:cTn id="29" dur="2000"/>
                                        <p:tgtEl>
                                          <p:spTgt spid="33796"/>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additive="base">
                                        <p:cTn id="33" dur="500" fill="hold"/>
                                        <p:tgtEl>
                                          <p:spTgt spid="10"/>
                                        </p:tgtEl>
                                        <p:attrNameLst>
                                          <p:attrName>ppt_x</p:attrName>
                                        </p:attrNameLst>
                                      </p:cBhvr>
                                      <p:tavLst>
                                        <p:tav tm="0">
                                          <p:val>
                                            <p:strVal val="1+#ppt_w/2"/>
                                          </p:val>
                                        </p:tav>
                                        <p:tav tm="100000">
                                          <p:val>
                                            <p:strVal val="#ppt_x"/>
                                          </p:val>
                                        </p:tav>
                                      </p:tavLst>
                                    </p:anim>
                                    <p:anim calcmode="lin" valueType="num">
                                      <p:cBhvr additive="base">
                                        <p:cTn id="34" dur="500" fill="hold"/>
                                        <p:tgtEl>
                                          <p:spTgt spid="10"/>
                                        </p:tgtEl>
                                        <p:attrNameLst>
                                          <p:attrName>ppt_y</p:attrName>
                                        </p:attrNameLst>
                                      </p:cBhvr>
                                      <p:tavLst>
                                        <p:tav tm="0">
                                          <p:val>
                                            <p:strVal val="#ppt_y"/>
                                          </p:val>
                                        </p:tav>
                                        <p:tav tm="100000">
                                          <p:val>
                                            <p:strVal val="#ppt_y"/>
                                          </p:val>
                                        </p:tav>
                                      </p:tavLst>
                                    </p:anim>
                                  </p:childTnLst>
                                </p:cTn>
                              </p:par>
                              <p:par>
                                <p:cTn id="35" presetID="9"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dissolve">
                                      <p:cBhvr>
                                        <p:cTn id="3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6" grpId="0" build="p"/>
      <p:bldP spid="8" grpId="0"/>
      <p:bldP spid="9" grpId="0"/>
      <p:bldP spid="10"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Pasaules pestītājs ir piedzimis!</a:t>
            </a:r>
          </a:p>
        </p:txBody>
      </p:sp>
      <p:sp>
        <p:nvSpPr>
          <p:cNvPr id="10244" name="Slide Number Placeholder 4"/>
          <p:cNvSpPr>
            <a:spLocks noGrp="1"/>
          </p:cNvSpPr>
          <p:nvPr>
            <p:ph type="sldNum" sz="quarter" idx="12"/>
          </p:nvPr>
        </p:nvSpPr>
        <p:spPr>
          <a:noFill/>
        </p:spPr>
        <p:txBody>
          <a:bodyPr/>
          <a:lstStyle/>
          <a:p>
            <a:fld id="{795C2F5C-7DE4-4014-8EE7-E0705CE5F653}" type="slidenum">
              <a:rPr lang="lv-LV" smtClean="0"/>
              <a:pPr/>
              <a:t>24</a:t>
            </a:fld>
            <a:endParaRPr lang="lv-LV" smtClean="0"/>
          </a:p>
        </p:txBody>
      </p:sp>
      <p:sp>
        <p:nvSpPr>
          <p:cNvPr id="10246" name="Rectangle 7"/>
          <p:cNvSpPr>
            <a:spLocks noChangeArrowheads="1"/>
          </p:cNvSpPr>
          <p:nvPr/>
        </p:nvSpPr>
        <p:spPr bwMode="auto">
          <a:xfrm>
            <a:off x="1" y="908050"/>
            <a:ext cx="3059832" cy="4401205"/>
          </a:xfrm>
          <a:prstGeom prst="rect">
            <a:avLst/>
          </a:prstGeom>
          <a:noFill/>
          <a:ln w="9525">
            <a:noFill/>
            <a:miter lim="800000"/>
            <a:headEnd/>
            <a:tailEnd/>
          </a:ln>
        </p:spPr>
        <p:txBody>
          <a:bodyPr wrap="square">
            <a:spAutoFit/>
          </a:bodyPr>
          <a:lstStyle/>
          <a:p>
            <a:r>
              <a:rPr lang="lv-LV" sz="2800" b="1" dirty="0" smtClean="0"/>
              <a:t>Jūdi</a:t>
            </a:r>
            <a:r>
              <a:rPr lang="lv-LV" sz="2800" dirty="0" smtClean="0"/>
              <a:t> šo </a:t>
            </a:r>
            <a:r>
              <a:rPr lang="lv-LV" sz="2800" b="1" dirty="0" smtClean="0"/>
              <a:t>notikumu palaida garām</a:t>
            </a:r>
            <a:r>
              <a:rPr lang="lv-LV" sz="2800" dirty="0" smtClean="0"/>
              <a:t>, bet </a:t>
            </a:r>
            <a:r>
              <a:rPr lang="lv-LV" sz="2800" b="1" dirty="0" smtClean="0"/>
              <a:t>magi</a:t>
            </a:r>
            <a:r>
              <a:rPr lang="lv-LV" sz="2800" dirty="0" smtClean="0"/>
              <a:t> to </a:t>
            </a:r>
            <a:r>
              <a:rPr lang="lv-LV" sz="2800" b="1" dirty="0" smtClean="0"/>
              <a:t>pamanīja</a:t>
            </a:r>
            <a:r>
              <a:rPr lang="lv-LV" sz="2800" dirty="0" smtClean="0"/>
              <a:t> pateicoties zvaigznei un devās </a:t>
            </a:r>
            <a:r>
              <a:rPr lang="lv-LV" sz="2800" b="1" dirty="0" smtClean="0"/>
              <a:t>sveikt jaundzimušo ķēniņu</a:t>
            </a:r>
            <a:r>
              <a:rPr lang="lv-LV" sz="2800" dirty="0" smtClean="0"/>
              <a:t>!</a:t>
            </a:r>
            <a:endParaRPr lang="lv-LV" sz="2800" b="1" dirty="0"/>
          </a:p>
        </p:txBody>
      </p:sp>
      <p:pic>
        <p:nvPicPr>
          <p:cNvPr id="7" name="Picture 2" descr="Cesvaines draudze | Kunga Parādīšanās svētki- 6. janvārī, Sv.Mise 10.00"/>
          <p:cNvPicPr>
            <a:picLocks noChangeAspect="1" noChangeArrowheads="1"/>
          </p:cNvPicPr>
          <p:nvPr/>
        </p:nvPicPr>
        <p:blipFill>
          <a:blip r:embed="rId2" cstate="print"/>
          <a:srcRect/>
          <a:stretch>
            <a:fillRect/>
          </a:stretch>
        </p:blipFill>
        <p:spPr bwMode="auto">
          <a:xfrm>
            <a:off x="2483768" y="908720"/>
            <a:ext cx="4283968" cy="5711957"/>
          </a:xfrm>
          <a:prstGeom prst="rect">
            <a:avLst/>
          </a:prstGeom>
          <a:ln>
            <a:noFill/>
          </a:ln>
          <a:effectLst>
            <a:softEdge rad="112500"/>
          </a:effectLst>
        </p:spPr>
      </p:pic>
      <p:sp>
        <p:nvSpPr>
          <p:cNvPr id="8" name="Rectangle 7"/>
          <p:cNvSpPr>
            <a:spLocks noChangeArrowheads="1"/>
          </p:cNvSpPr>
          <p:nvPr/>
        </p:nvSpPr>
        <p:spPr bwMode="auto">
          <a:xfrm>
            <a:off x="6660232" y="908720"/>
            <a:ext cx="2483768" cy="1384995"/>
          </a:xfrm>
          <a:prstGeom prst="rect">
            <a:avLst/>
          </a:prstGeom>
          <a:noFill/>
          <a:ln w="9525">
            <a:noFill/>
            <a:miter lim="800000"/>
            <a:headEnd/>
            <a:tailEnd/>
          </a:ln>
        </p:spPr>
        <p:txBody>
          <a:bodyPr wrap="square">
            <a:spAutoFit/>
          </a:bodyPr>
          <a:lstStyle/>
          <a:p>
            <a:pPr algn="ctr"/>
            <a:r>
              <a:rPr lang="lv-LV" sz="2800" b="1" dirty="0" smtClean="0"/>
              <a:t>Jēzus </a:t>
            </a:r>
            <a:r>
              <a:rPr lang="lv-LV" sz="2800" dirty="0" smtClean="0"/>
              <a:t>ir </a:t>
            </a:r>
            <a:r>
              <a:rPr lang="lv-LV" sz="2800" b="1" dirty="0" smtClean="0"/>
              <a:t>visu</a:t>
            </a:r>
            <a:r>
              <a:rPr lang="lv-LV" sz="2800" dirty="0" smtClean="0"/>
              <a:t> </a:t>
            </a:r>
            <a:r>
              <a:rPr lang="lv-LV" sz="2800" b="1" dirty="0" smtClean="0"/>
              <a:t>pagānu tautu pestītājs</a:t>
            </a:r>
            <a:r>
              <a:rPr lang="lv-LV" sz="2800" dirty="0" smtClean="0"/>
              <a:t>!</a:t>
            </a:r>
            <a:endParaRPr lang="lv-LV" sz="2800" b="1" dirty="0"/>
          </a:p>
        </p:txBody>
      </p:sp>
      <p:sp>
        <p:nvSpPr>
          <p:cNvPr id="9" name="Rectangle 8"/>
          <p:cNvSpPr/>
          <p:nvPr/>
        </p:nvSpPr>
        <p:spPr>
          <a:xfrm>
            <a:off x="6839744" y="2996952"/>
            <a:ext cx="2304256" cy="2677656"/>
          </a:xfrm>
          <a:prstGeom prst="rect">
            <a:avLst/>
          </a:prstGeom>
        </p:spPr>
        <p:txBody>
          <a:bodyPr wrap="square">
            <a:spAutoFit/>
          </a:bodyPr>
          <a:lstStyle/>
          <a:p>
            <a:pPr algn="ctr"/>
            <a:r>
              <a:rPr lang="lv-LV" sz="2800" dirty="0" smtClean="0"/>
              <a:t>“</a:t>
            </a:r>
            <a:r>
              <a:rPr lang="lv-LV" sz="2800" i="1" dirty="0" smtClean="0"/>
              <a:t>Jūs pētījat rakstus, jo ... tajos jums ir mūžīgā dzīvība</a:t>
            </a:r>
            <a:r>
              <a:rPr lang="lv-LV" sz="2800" dirty="0" smtClean="0"/>
              <a:t>.” (Jņ.5:39)</a:t>
            </a:r>
            <a:endParaRPr lang="lv-LV"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2000"/>
                                        <p:tgtEl>
                                          <p:spTgt spid="7"/>
                                        </p:tgtEl>
                                      </p:cBhvr>
                                    </p:animEffect>
                                  </p:childTnLst>
                                </p:cTn>
                              </p:par>
                            </p:childTnLst>
                          </p:cTn>
                        </p:par>
                        <p:par>
                          <p:cTn id="12" fill="hold">
                            <p:stCondLst>
                              <p:cond delay="2000"/>
                            </p:stCondLst>
                            <p:childTnLst>
                              <p:par>
                                <p:cTn id="13" presetID="2" presetClass="entr" presetSubtype="8" fill="hold" grpId="0" nodeType="afterEffect">
                                  <p:stCondLst>
                                    <p:cond delay="0"/>
                                  </p:stCondLst>
                                  <p:childTnLst>
                                    <p:set>
                                      <p:cBhvr>
                                        <p:cTn id="14" dur="1" fill="hold">
                                          <p:stCondLst>
                                            <p:cond delay="0"/>
                                          </p:stCondLst>
                                        </p:cTn>
                                        <p:tgtEl>
                                          <p:spTgt spid="10246"/>
                                        </p:tgtEl>
                                        <p:attrNameLst>
                                          <p:attrName>style.visibility</p:attrName>
                                        </p:attrNameLst>
                                      </p:cBhvr>
                                      <p:to>
                                        <p:strVal val="visible"/>
                                      </p:to>
                                    </p:set>
                                    <p:anim calcmode="lin" valueType="num">
                                      <p:cBhvr additive="base">
                                        <p:cTn id="15" dur="500" fill="hold"/>
                                        <p:tgtEl>
                                          <p:spTgt spid="10246"/>
                                        </p:tgtEl>
                                        <p:attrNameLst>
                                          <p:attrName>ppt_x</p:attrName>
                                        </p:attrNameLst>
                                      </p:cBhvr>
                                      <p:tavLst>
                                        <p:tav tm="0">
                                          <p:val>
                                            <p:strVal val="0-#ppt_w/2"/>
                                          </p:val>
                                        </p:tav>
                                        <p:tav tm="100000">
                                          <p:val>
                                            <p:strVal val="#ppt_x"/>
                                          </p:val>
                                        </p:tav>
                                      </p:tavLst>
                                    </p:anim>
                                    <p:anim calcmode="lin" valueType="num">
                                      <p:cBhvr additive="base">
                                        <p:cTn id="16" dur="500" fill="hold"/>
                                        <p:tgtEl>
                                          <p:spTgt spid="10246"/>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2" presetClass="entr" presetSubtype="2" fill="hold" grpId="0" nodeType="afterEffect">
                                  <p:stCondLst>
                                    <p:cond delay="0"/>
                                  </p:stCondLst>
                                  <p:childTnLst>
                                    <p:set>
                                      <p:cBhvr>
                                        <p:cTn id="19" dur="1" fill="hold">
                                          <p:stCondLst>
                                            <p:cond delay="0"/>
                                          </p:stCondLst>
                                        </p:cTn>
                                        <p:tgtEl>
                                          <p:spTgt spid="8"/>
                                        </p:tgtEl>
                                        <p:attrNameLst>
                                          <p:attrName>style.visibility</p:attrName>
                                        </p:attrNameLst>
                                      </p:cBhvr>
                                      <p:to>
                                        <p:strVal val="visible"/>
                                      </p:to>
                                    </p:set>
                                    <p:anim calcmode="lin" valueType="num">
                                      <p:cBhvr additive="base">
                                        <p:cTn id="20" dur="500" fill="hold"/>
                                        <p:tgtEl>
                                          <p:spTgt spid="8"/>
                                        </p:tgtEl>
                                        <p:attrNameLst>
                                          <p:attrName>ppt_x</p:attrName>
                                        </p:attrNameLst>
                                      </p:cBhvr>
                                      <p:tavLst>
                                        <p:tav tm="0">
                                          <p:val>
                                            <p:strVal val="1+#ppt_w/2"/>
                                          </p:val>
                                        </p:tav>
                                        <p:tav tm="100000">
                                          <p:val>
                                            <p:strVal val="#ppt_x"/>
                                          </p:val>
                                        </p:tav>
                                      </p:tavLst>
                                    </p:anim>
                                    <p:anim calcmode="lin" valueType="num">
                                      <p:cBhvr additive="base">
                                        <p:cTn id="21" dur="500" fill="hold"/>
                                        <p:tgtEl>
                                          <p:spTgt spid="8"/>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 presetClass="entr" presetSubtype="4"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500" fill="hold"/>
                                        <p:tgtEl>
                                          <p:spTgt spid="9"/>
                                        </p:tgtEl>
                                        <p:attrNameLst>
                                          <p:attrName>ppt_x</p:attrName>
                                        </p:attrNameLst>
                                      </p:cBhvr>
                                      <p:tavLst>
                                        <p:tav tm="0">
                                          <p:val>
                                            <p:strVal val="#ppt_x"/>
                                          </p:val>
                                        </p:tav>
                                        <p:tav tm="100000">
                                          <p:val>
                                            <p:strVal val="#ppt_x"/>
                                          </p:val>
                                        </p:tav>
                                      </p:tavLst>
                                    </p:anim>
                                    <p:anim calcmode="lin" valueType="num">
                                      <p:cBhvr additive="base">
                                        <p:cTn id="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10246" grpId="0"/>
      <p:bldP spid="8" grpId="0"/>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descr="BIBLE016"/>
          <p:cNvPicPr>
            <a:picLocks noChangeAspect="1" noChangeArrowheads="1"/>
          </p:cNvPicPr>
          <p:nvPr/>
        </p:nvPicPr>
        <p:blipFill>
          <a:blip r:embed="rId2" cstate="print"/>
          <a:srcRect/>
          <a:stretch>
            <a:fillRect/>
          </a:stretch>
        </p:blipFill>
        <p:spPr bwMode="auto">
          <a:xfrm>
            <a:off x="4040188" y="765175"/>
            <a:ext cx="5103812" cy="6092825"/>
          </a:xfrm>
          <a:prstGeom prst="rect">
            <a:avLst/>
          </a:prstGeom>
          <a:noFill/>
          <a:ln w="9525">
            <a:noFill/>
            <a:miter lim="800000"/>
            <a:headEnd/>
            <a:tailEnd/>
          </a:ln>
        </p:spPr>
      </p:pic>
      <p:sp>
        <p:nvSpPr>
          <p:cNvPr id="11267" name="Rectangle 2"/>
          <p:cNvSpPr>
            <a:spLocks noGrp="1" noChangeArrowheads="1"/>
          </p:cNvSpPr>
          <p:nvPr>
            <p:ph type="title"/>
          </p:nvPr>
        </p:nvSpPr>
        <p:spPr>
          <a:xfrm>
            <a:off x="107950" y="2924175"/>
            <a:ext cx="5184775" cy="1143000"/>
          </a:xfrm>
        </p:spPr>
        <p:txBody>
          <a:bodyPr/>
          <a:lstStyle/>
          <a:p>
            <a:pPr eaLnBrk="1" hangingPunct="1"/>
            <a:r>
              <a:rPr lang="lv-LV" sz="5400" smtClean="0"/>
              <a:t>Un Dieva miers, kas ir augstāks par visu saprašanu lai pasargā jūsu sirdis un jūsu domas. </a:t>
            </a:r>
            <a:r>
              <a:rPr lang="lv-LV" sz="5400" b="1" smtClean="0"/>
              <a:t>Āmen</a:t>
            </a:r>
            <a:br>
              <a:rPr lang="lv-LV" sz="5400" b="1" smtClean="0"/>
            </a:br>
            <a:endParaRPr lang="lv-LV" sz="5400" b="1" smtClean="0"/>
          </a:p>
        </p:txBody>
      </p:sp>
      <p:sp>
        <p:nvSpPr>
          <p:cNvPr id="11268" name="Slide Number Placeholder 3"/>
          <p:cNvSpPr>
            <a:spLocks noGrp="1"/>
          </p:cNvSpPr>
          <p:nvPr>
            <p:ph type="sldNum" sz="quarter" idx="12"/>
          </p:nvPr>
        </p:nvSpPr>
        <p:spPr>
          <a:noFill/>
        </p:spPr>
        <p:txBody>
          <a:bodyPr/>
          <a:lstStyle/>
          <a:p>
            <a:fld id="{ACC73D38-9E93-4DD7-9B7F-666EA0B53FFB}" type="slidenum">
              <a:rPr lang="lv-LV" smtClean="0"/>
              <a:pPr/>
              <a:t>25</a:t>
            </a:fld>
            <a:endParaRPr lang="lv-LV" smtClean="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9220"/>
                                        </p:tgtEl>
                                        <p:attrNameLst>
                                          <p:attrName>style.visibility</p:attrName>
                                        </p:attrNameLst>
                                      </p:cBhvr>
                                      <p:to>
                                        <p:strVal val="visible"/>
                                      </p:to>
                                    </p:set>
                                    <p:animEffect transition="in" filter="dissolve">
                                      <p:cBhvr>
                                        <p:cTn id="7" dur="500"/>
                                        <p:tgtEl>
                                          <p:spTgt spid="92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smtClean="0">
                <a:solidFill>
                  <a:schemeClr val="tx1"/>
                </a:solidFill>
              </a:rPr>
              <a:t>Ievads</a:t>
            </a:r>
          </a:p>
        </p:txBody>
      </p:sp>
      <p:sp>
        <p:nvSpPr>
          <p:cNvPr id="4099" name="Slide Number Placeholder 4"/>
          <p:cNvSpPr>
            <a:spLocks noGrp="1"/>
          </p:cNvSpPr>
          <p:nvPr>
            <p:ph type="sldNum" sz="quarter" idx="12"/>
          </p:nvPr>
        </p:nvSpPr>
        <p:spPr>
          <a:noFill/>
        </p:spPr>
        <p:txBody>
          <a:bodyPr/>
          <a:lstStyle/>
          <a:p>
            <a:fld id="{6324D347-1F79-492C-9A25-467DF989BBE0}" type="slidenum">
              <a:rPr lang="lv-LV" smtClean="0"/>
              <a:pPr/>
              <a:t>3</a:t>
            </a:fld>
            <a:endParaRPr lang="lv-LV" smtClean="0"/>
          </a:p>
        </p:txBody>
      </p:sp>
      <p:sp>
        <p:nvSpPr>
          <p:cNvPr id="4100" name="Rectangle 7"/>
          <p:cNvSpPr>
            <a:spLocks noChangeArrowheads="1"/>
          </p:cNvSpPr>
          <p:nvPr/>
        </p:nvSpPr>
        <p:spPr bwMode="auto">
          <a:xfrm>
            <a:off x="0" y="571500"/>
            <a:ext cx="9396536" cy="3108543"/>
          </a:xfrm>
          <a:prstGeom prst="rect">
            <a:avLst/>
          </a:prstGeom>
          <a:noFill/>
          <a:ln w="9525">
            <a:noFill/>
            <a:miter lim="800000"/>
            <a:headEnd/>
            <a:tailEnd/>
          </a:ln>
        </p:spPr>
        <p:txBody>
          <a:bodyPr wrap="square">
            <a:spAutoFit/>
          </a:bodyPr>
          <a:lstStyle/>
          <a:p>
            <a:pPr algn="ctr"/>
            <a:r>
              <a:rPr lang="lv-LV" sz="2800" dirty="0" smtClean="0"/>
              <a:t>“</a:t>
            </a:r>
            <a:r>
              <a:rPr lang="lv-LV" sz="2800" b="1" i="1" dirty="0" smtClean="0"/>
              <a:t>Zvaigzne</a:t>
            </a:r>
            <a:r>
              <a:rPr lang="lv-LV" sz="2800" i="1" dirty="0" smtClean="0"/>
              <a:t> ņems sev ceļu no Jēkaba, un no </a:t>
            </a:r>
            <a:r>
              <a:rPr lang="lv-LV" sz="2800" i="1" dirty="0" err="1" smtClean="0"/>
              <a:t>Israēla</a:t>
            </a:r>
            <a:r>
              <a:rPr lang="lv-LV" sz="2800" i="1" dirty="0" smtClean="0"/>
              <a:t> </a:t>
            </a:r>
            <a:r>
              <a:rPr lang="lv-LV" sz="2800" i="1" dirty="0" smtClean="0"/>
              <a:t> celsies </a:t>
            </a:r>
            <a:r>
              <a:rPr lang="lv-LV" sz="2800" i="1" dirty="0" smtClean="0"/>
              <a:t>Scepteris</a:t>
            </a:r>
            <a:r>
              <a:rPr lang="lv-LV" sz="2800" dirty="0" smtClean="0"/>
              <a:t>” (4.Moz.24:17) </a:t>
            </a:r>
            <a:endParaRPr lang="lv-LV" sz="2800" dirty="0"/>
          </a:p>
          <a:p>
            <a:pPr>
              <a:buFontTx/>
              <a:buChar char="•"/>
            </a:pPr>
            <a:r>
              <a:rPr lang="lv-LV" sz="2800" b="1" dirty="0" smtClean="0"/>
              <a:t>Dienā</a:t>
            </a:r>
            <a:r>
              <a:rPr lang="lv-LV" sz="2800" dirty="0" smtClean="0"/>
              <a:t>, kad </a:t>
            </a:r>
            <a:r>
              <a:rPr lang="lv-LV" sz="2800" b="1" dirty="0" smtClean="0"/>
              <a:t>Jēzus piedzima</a:t>
            </a:r>
            <a:r>
              <a:rPr lang="lv-LV" sz="2800" dirty="0" smtClean="0"/>
              <a:t>, pie debesīm </a:t>
            </a:r>
            <a:r>
              <a:rPr lang="lv-LV" sz="2800" b="1" dirty="0" smtClean="0"/>
              <a:t>parādījās jauna zvaigzne</a:t>
            </a:r>
            <a:r>
              <a:rPr lang="lv-LV" sz="2800" dirty="0" smtClean="0"/>
              <a:t>. Šī zvaigzne vēstīja par </a:t>
            </a:r>
            <a:r>
              <a:rPr lang="lv-LV" sz="2800" b="1" dirty="0" smtClean="0"/>
              <a:t>īpašu notikumu</a:t>
            </a:r>
            <a:r>
              <a:rPr lang="lv-LV" sz="2800" dirty="0" smtClean="0"/>
              <a:t>.</a:t>
            </a:r>
          </a:p>
          <a:p>
            <a:pPr>
              <a:buFontTx/>
              <a:buChar char="•"/>
            </a:pPr>
            <a:r>
              <a:rPr lang="lv-LV" sz="2800" b="1" dirty="0" smtClean="0"/>
              <a:t>Jūdi</a:t>
            </a:r>
            <a:r>
              <a:rPr lang="lv-LV" sz="2800" dirty="0" smtClean="0"/>
              <a:t> šo </a:t>
            </a:r>
            <a:r>
              <a:rPr lang="lv-LV" sz="2800" b="1" dirty="0" smtClean="0"/>
              <a:t>notikumu palaida garām</a:t>
            </a:r>
            <a:r>
              <a:rPr lang="lv-LV" sz="2800" dirty="0" smtClean="0"/>
              <a:t>, bet austrumu </a:t>
            </a:r>
            <a:r>
              <a:rPr lang="lv-LV" sz="2800" b="1" dirty="0" smtClean="0"/>
              <a:t>gudrie</a:t>
            </a:r>
            <a:r>
              <a:rPr lang="lv-LV" sz="2800" dirty="0" smtClean="0"/>
              <a:t> </a:t>
            </a:r>
            <a:r>
              <a:rPr lang="lv-LV" sz="2800" b="1" dirty="0" smtClean="0"/>
              <a:t>vīri</a:t>
            </a:r>
            <a:r>
              <a:rPr lang="lv-LV" sz="2800" dirty="0" smtClean="0"/>
              <a:t> to </a:t>
            </a:r>
            <a:r>
              <a:rPr lang="lv-LV" sz="2800" b="1" dirty="0" smtClean="0"/>
              <a:t>pamanīja</a:t>
            </a:r>
            <a:r>
              <a:rPr lang="lv-LV" sz="2800" dirty="0" smtClean="0"/>
              <a:t> un devās </a:t>
            </a:r>
            <a:r>
              <a:rPr lang="lv-LV" sz="2800" b="1" dirty="0" smtClean="0"/>
              <a:t>sveikt jaundzimušo ķēniņu</a:t>
            </a:r>
            <a:r>
              <a:rPr lang="lv-LV" sz="2800" dirty="0" smtClean="0"/>
              <a:t>, </a:t>
            </a:r>
            <a:r>
              <a:rPr lang="lv-LV" sz="2800" b="1" dirty="0" smtClean="0"/>
              <a:t>ceļā</a:t>
            </a:r>
            <a:r>
              <a:rPr lang="lv-LV" sz="2800" dirty="0" smtClean="0"/>
              <a:t> pavadīdami apmēram </a:t>
            </a:r>
            <a:r>
              <a:rPr lang="lv-LV" sz="2800" b="1" dirty="0" smtClean="0"/>
              <a:t>2</a:t>
            </a:r>
            <a:r>
              <a:rPr lang="lv-LV" sz="2800" dirty="0" smtClean="0"/>
              <a:t> </a:t>
            </a:r>
            <a:r>
              <a:rPr lang="lv-LV" sz="2800" b="1" dirty="0" smtClean="0"/>
              <a:t>nedēļas</a:t>
            </a:r>
            <a:r>
              <a:rPr lang="lv-LV" sz="2800" dirty="0" smtClean="0"/>
              <a:t>.</a:t>
            </a:r>
            <a:endParaRPr lang="lv-LV" sz="2800" dirty="0"/>
          </a:p>
        </p:txBody>
      </p:sp>
      <p:pic>
        <p:nvPicPr>
          <p:cNvPr id="23554" name="Picture 2" descr="Image result for epiphany"/>
          <p:cNvPicPr>
            <a:picLocks noChangeAspect="1" noChangeArrowheads="1"/>
          </p:cNvPicPr>
          <p:nvPr/>
        </p:nvPicPr>
        <p:blipFill>
          <a:blip r:embed="rId2" cstate="print"/>
          <a:srcRect/>
          <a:stretch>
            <a:fillRect/>
          </a:stretch>
        </p:blipFill>
        <p:spPr bwMode="auto">
          <a:xfrm>
            <a:off x="500034" y="3561158"/>
            <a:ext cx="7810500" cy="3324226"/>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3554"/>
                                        </p:tgtEl>
                                        <p:attrNameLst>
                                          <p:attrName>style.visibility</p:attrName>
                                        </p:attrNameLst>
                                      </p:cBhvr>
                                      <p:to>
                                        <p:strVal val="visible"/>
                                      </p:to>
                                    </p:set>
                                    <p:animEffect transition="in" filter="fade">
                                      <p:cBhvr>
                                        <p:cTn id="11" dur="2000"/>
                                        <p:tgtEl>
                                          <p:spTgt spid="23554"/>
                                        </p:tgtEl>
                                      </p:cBhvr>
                                    </p:animEffect>
                                  </p:childTnLst>
                                </p:cTn>
                              </p:par>
                            </p:childTnLst>
                          </p:cTn>
                        </p:par>
                        <p:par>
                          <p:cTn id="12" fill="hold">
                            <p:stCondLst>
                              <p:cond delay="2000"/>
                            </p:stCondLst>
                            <p:childTnLst>
                              <p:par>
                                <p:cTn id="13" presetID="2" presetClass="entr" presetSubtype="8" fill="hold" nodeType="afterEffect">
                                  <p:stCondLst>
                                    <p:cond delay="0"/>
                                  </p:stCondLst>
                                  <p:childTnLst>
                                    <p:set>
                                      <p:cBhvr>
                                        <p:cTn id="14" dur="1" fill="hold">
                                          <p:stCondLst>
                                            <p:cond delay="0"/>
                                          </p:stCondLst>
                                        </p:cTn>
                                        <p:tgtEl>
                                          <p:spTgt spid="4100">
                                            <p:txEl>
                                              <p:pRg st="0" end="0"/>
                                            </p:txEl>
                                          </p:spTgt>
                                        </p:tgtEl>
                                        <p:attrNameLst>
                                          <p:attrName>style.visibility</p:attrName>
                                        </p:attrNameLst>
                                      </p:cBhvr>
                                      <p:to>
                                        <p:strVal val="visible"/>
                                      </p:to>
                                    </p:set>
                                    <p:anim calcmode="lin" valueType="num">
                                      <p:cBhvr additive="base">
                                        <p:cTn id="15" dur="500" fill="hold"/>
                                        <p:tgtEl>
                                          <p:spTgt spid="4100">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100">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2" presetClass="entr" presetSubtype="8" fill="hold" nodeType="afterEffect">
                                  <p:stCondLst>
                                    <p:cond delay="0"/>
                                  </p:stCondLst>
                                  <p:childTnLst>
                                    <p:set>
                                      <p:cBhvr>
                                        <p:cTn id="19" dur="1" fill="hold">
                                          <p:stCondLst>
                                            <p:cond delay="0"/>
                                          </p:stCondLst>
                                        </p:cTn>
                                        <p:tgtEl>
                                          <p:spTgt spid="4100">
                                            <p:txEl>
                                              <p:pRg st="1" end="1"/>
                                            </p:txEl>
                                          </p:spTgt>
                                        </p:tgtEl>
                                        <p:attrNameLst>
                                          <p:attrName>style.visibility</p:attrName>
                                        </p:attrNameLst>
                                      </p:cBhvr>
                                      <p:to>
                                        <p:strVal val="visible"/>
                                      </p:to>
                                    </p:set>
                                    <p:anim calcmode="lin" valueType="num">
                                      <p:cBhvr additive="base">
                                        <p:cTn id="20" dur="500" fill="hold"/>
                                        <p:tgtEl>
                                          <p:spTgt spid="4100">
                                            <p:txEl>
                                              <p:pRg st="1" end="1"/>
                                            </p:txEl>
                                          </p:spTgt>
                                        </p:tgtEl>
                                        <p:attrNameLst>
                                          <p:attrName>ppt_x</p:attrName>
                                        </p:attrNameLst>
                                      </p:cBhvr>
                                      <p:tavLst>
                                        <p:tav tm="0">
                                          <p:val>
                                            <p:strVal val="0-#ppt_w/2"/>
                                          </p:val>
                                        </p:tav>
                                        <p:tav tm="100000">
                                          <p:val>
                                            <p:strVal val="#ppt_x"/>
                                          </p:val>
                                        </p:tav>
                                      </p:tavLst>
                                    </p:anim>
                                    <p:anim calcmode="lin" valueType="num">
                                      <p:cBhvr additive="base">
                                        <p:cTn id="21" dur="500" fill="hold"/>
                                        <p:tgtEl>
                                          <p:spTgt spid="4100">
                                            <p:txEl>
                                              <p:pRg st="1" end="1"/>
                                            </p:txEl>
                                          </p:spTgt>
                                        </p:tgtEl>
                                        <p:attrNameLst>
                                          <p:attrName>ppt_y</p:attrName>
                                        </p:attrNameLst>
                                      </p:cBhvr>
                                      <p:tavLst>
                                        <p:tav tm="0">
                                          <p:val>
                                            <p:strVal val="#ppt_y"/>
                                          </p:val>
                                        </p:tav>
                                        <p:tav tm="100000">
                                          <p:val>
                                            <p:strVal val="#ppt_y"/>
                                          </p:val>
                                        </p:tav>
                                      </p:tavLst>
                                    </p:anim>
                                  </p:childTnLst>
                                </p:cTn>
                              </p:par>
                            </p:childTnLst>
                          </p:cTn>
                        </p:par>
                        <p:par>
                          <p:cTn id="22" fill="hold">
                            <p:stCondLst>
                              <p:cond delay="3000"/>
                            </p:stCondLst>
                            <p:childTnLst>
                              <p:par>
                                <p:cTn id="23" presetID="2" presetClass="entr" presetSubtype="8" fill="hold" nodeType="afterEffect">
                                  <p:stCondLst>
                                    <p:cond delay="0"/>
                                  </p:stCondLst>
                                  <p:childTnLst>
                                    <p:set>
                                      <p:cBhvr>
                                        <p:cTn id="24" dur="1" fill="hold">
                                          <p:stCondLst>
                                            <p:cond delay="0"/>
                                          </p:stCondLst>
                                        </p:cTn>
                                        <p:tgtEl>
                                          <p:spTgt spid="4100">
                                            <p:txEl>
                                              <p:pRg st="2" end="2"/>
                                            </p:txEl>
                                          </p:spTgt>
                                        </p:tgtEl>
                                        <p:attrNameLst>
                                          <p:attrName>style.visibility</p:attrName>
                                        </p:attrNameLst>
                                      </p:cBhvr>
                                      <p:to>
                                        <p:strVal val="visible"/>
                                      </p:to>
                                    </p:set>
                                    <p:anim calcmode="lin" valueType="num">
                                      <p:cBhvr additive="base">
                                        <p:cTn id="25" dur="500" fill="hold"/>
                                        <p:tgtEl>
                                          <p:spTgt spid="4100">
                                            <p:txEl>
                                              <p:pRg st="2" end="2"/>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4100">
                                            <p:txEl>
                                              <p:pRg st="2" end="2"/>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Ko atklāj mums šis notikums?</a:t>
            </a:r>
          </a:p>
        </p:txBody>
      </p:sp>
      <p:sp>
        <p:nvSpPr>
          <p:cNvPr id="4099" name="Slide Number Placeholder 4"/>
          <p:cNvSpPr>
            <a:spLocks noGrp="1"/>
          </p:cNvSpPr>
          <p:nvPr>
            <p:ph type="sldNum" sz="quarter" idx="12"/>
          </p:nvPr>
        </p:nvSpPr>
        <p:spPr>
          <a:noFill/>
        </p:spPr>
        <p:txBody>
          <a:bodyPr/>
          <a:lstStyle/>
          <a:p>
            <a:fld id="{6324D347-1F79-492C-9A25-467DF989BBE0}" type="slidenum">
              <a:rPr lang="lv-LV" smtClean="0"/>
              <a:pPr/>
              <a:t>4</a:t>
            </a:fld>
            <a:endParaRPr lang="lv-LV" smtClean="0"/>
          </a:p>
        </p:txBody>
      </p:sp>
      <p:sp>
        <p:nvSpPr>
          <p:cNvPr id="4100" name="Rectangle 7"/>
          <p:cNvSpPr>
            <a:spLocks noChangeArrowheads="1"/>
          </p:cNvSpPr>
          <p:nvPr/>
        </p:nvSpPr>
        <p:spPr bwMode="auto">
          <a:xfrm>
            <a:off x="0" y="571501"/>
            <a:ext cx="9144000" cy="1800493"/>
          </a:xfrm>
          <a:prstGeom prst="rect">
            <a:avLst/>
          </a:prstGeom>
          <a:noFill/>
          <a:ln w="9525">
            <a:noFill/>
            <a:miter lim="800000"/>
            <a:headEnd/>
            <a:tailEnd/>
          </a:ln>
        </p:spPr>
        <p:txBody>
          <a:bodyPr wrap="square">
            <a:spAutoFit/>
          </a:bodyPr>
          <a:lstStyle/>
          <a:p>
            <a:pPr algn="ctr"/>
            <a:r>
              <a:rPr lang="lv-LV" sz="2800" dirty="0" smtClean="0"/>
              <a:t>Šis notikums mums atklāj, ka </a:t>
            </a:r>
            <a:r>
              <a:rPr lang="lv-LV" sz="2800" b="1" dirty="0" smtClean="0"/>
              <a:t>Dieva Dēls </a:t>
            </a:r>
            <a:r>
              <a:rPr lang="lv-LV" sz="2800" dirty="0" smtClean="0"/>
              <a:t>nav nācis </a:t>
            </a:r>
            <a:r>
              <a:rPr lang="lv-LV" sz="2800" b="1" dirty="0" smtClean="0"/>
              <a:t>tikai pie jūdiem</a:t>
            </a:r>
            <a:r>
              <a:rPr lang="lv-LV" sz="2800" dirty="0" smtClean="0"/>
              <a:t>, bet ka arī </a:t>
            </a:r>
            <a:r>
              <a:rPr lang="lv-LV" sz="2800" b="1" dirty="0" smtClean="0"/>
              <a:t>pagāni nāks pie ticības</a:t>
            </a:r>
            <a:r>
              <a:rPr lang="lv-LV" sz="2800" b="1" dirty="0" smtClean="0"/>
              <a:t>!</a:t>
            </a:r>
          </a:p>
          <a:p>
            <a:r>
              <a:rPr lang="lv-LV" sz="1500" dirty="0" smtClean="0"/>
              <a:t> </a:t>
            </a:r>
          </a:p>
          <a:p>
            <a:pPr algn="ctr"/>
            <a:r>
              <a:rPr lang="lv-LV" sz="4000" b="1" dirty="0" smtClean="0"/>
              <a:t>Jēzus </a:t>
            </a:r>
            <a:r>
              <a:rPr lang="lv-LV" sz="4000" b="1" dirty="0" smtClean="0"/>
              <a:t>ir visas pasaules pestītājs!</a:t>
            </a:r>
            <a:endParaRPr lang="lv-LV" sz="4000" b="1" dirty="0"/>
          </a:p>
        </p:txBody>
      </p:sp>
      <p:pic>
        <p:nvPicPr>
          <p:cNvPr id="26626" name="Picture 2" descr="Globe Cross Images, Stock Photos &amp;amp; Vectors | Shutterstock"/>
          <p:cNvPicPr>
            <a:picLocks noChangeAspect="1" noChangeArrowheads="1"/>
          </p:cNvPicPr>
          <p:nvPr/>
        </p:nvPicPr>
        <p:blipFill>
          <a:blip r:embed="rId2" cstate="print"/>
          <a:srcRect b="6824"/>
          <a:stretch>
            <a:fillRect/>
          </a:stretch>
        </p:blipFill>
        <p:spPr bwMode="auto">
          <a:xfrm>
            <a:off x="971600" y="2276872"/>
            <a:ext cx="7171134" cy="4509120"/>
          </a:xfrm>
          <a:prstGeom prst="rect">
            <a:avLst/>
          </a:prstGeom>
          <a:ln>
            <a:noFill/>
          </a:ln>
          <a:effectLst>
            <a:softEdge rad="112500"/>
          </a:effectLst>
        </p:spPr>
      </p:pic>
      <p:pic>
        <p:nvPicPr>
          <p:cNvPr id="7" name="Picture 6"/>
          <p:cNvPicPr>
            <a:picLocks noChangeAspect="1" noChangeArrowheads="1"/>
          </p:cNvPicPr>
          <p:nvPr/>
        </p:nvPicPr>
        <p:blipFill>
          <a:blip r:embed="rId3" cstate="print"/>
          <a:srcRect b="14709"/>
          <a:stretch>
            <a:fillRect/>
          </a:stretch>
        </p:blipFill>
        <p:spPr bwMode="auto">
          <a:xfrm>
            <a:off x="3347864" y="2348880"/>
            <a:ext cx="2571736" cy="2808312"/>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6626"/>
                                        </p:tgtEl>
                                        <p:attrNameLst>
                                          <p:attrName>style.visibility</p:attrName>
                                        </p:attrNameLst>
                                      </p:cBhvr>
                                      <p:to>
                                        <p:strVal val="visible"/>
                                      </p:to>
                                    </p:set>
                                    <p:animEffect transition="in" filter="fade">
                                      <p:cBhvr>
                                        <p:cTn id="11" dur="2000"/>
                                        <p:tgtEl>
                                          <p:spTgt spid="26626"/>
                                        </p:tgtEl>
                                      </p:cBhvr>
                                    </p:animEffect>
                                  </p:childTnLst>
                                </p:cTn>
                              </p:par>
                            </p:childTnLst>
                          </p:cTn>
                        </p:par>
                        <p:par>
                          <p:cTn id="12" fill="hold">
                            <p:stCondLst>
                              <p:cond delay="2000"/>
                            </p:stCondLst>
                            <p:childTnLst>
                              <p:par>
                                <p:cTn id="13" presetID="2" presetClass="entr" presetSubtype="8" fill="hold" nodeType="afterEffect">
                                  <p:stCondLst>
                                    <p:cond delay="0"/>
                                  </p:stCondLst>
                                  <p:childTnLst>
                                    <p:set>
                                      <p:cBhvr>
                                        <p:cTn id="14" dur="1" fill="hold">
                                          <p:stCondLst>
                                            <p:cond delay="0"/>
                                          </p:stCondLst>
                                        </p:cTn>
                                        <p:tgtEl>
                                          <p:spTgt spid="4100">
                                            <p:txEl>
                                              <p:pRg st="0" end="0"/>
                                            </p:txEl>
                                          </p:spTgt>
                                        </p:tgtEl>
                                        <p:attrNameLst>
                                          <p:attrName>style.visibility</p:attrName>
                                        </p:attrNameLst>
                                      </p:cBhvr>
                                      <p:to>
                                        <p:strVal val="visible"/>
                                      </p:to>
                                    </p:set>
                                    <p:anim calcmode="lin" valueType="num">
                                      <p:cBhvr additive="base">
                                        <p:cTn id="15" dur="500" fill="hold"/>
                                        <p:tgtEl>
                                          <p:spTgt spid="4100">
                                            <p:txEl>
                                              <p:pRg st="0" end="0"/>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4100">
                                            <p:txEl>
                                              <p:pRg st="0" end="0"/>
                                            </p:txEl>
                                          </p:spTgt>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2" presetClass="entr" presetSubtype="4" fill="hold" nodeType="afterEffect">
                                  <p:stCondLst>
                                    <p:cond delay="0"/>
                                  </p:stCondLst>
                                  <p:childTnLst>
                                    <p:set>
                                      <p:cBhvr>
                                        <p:cTn id="19" dur="1" fill="hold">
                                          <p:stCondLst>
                                            <p:cond delay="0"/>
                                          </p:stCondLst>
                                        </p:cTn>
                                        <p:tgtEl>
                                          <p:spTgt spid="4100">
                                            <p:txEl>
                                              <p:pRg st="2" end="2"/>
                                            </p:txEl>
                                          </p:spTgt>
                                        </p:tgtEl>
                                        <p:attrNameLst>
                                          <p:attrName>style.visibility</p:attrName>
                                        </p:attrNameLst>
                                      </p:cBhvr>
                                      <p:to>
                                        <p:strVal val="visible"/>
                                      </p:to>
                                    </p:set>
                                    <p:anim calcmode="lin" valueType="num">
                                      <p:cBhvr additive="base">
                                        <p:cTn id="20" dur="500" fill="hold"/>
                                        <p:tgtEl>
                                          <p:spTgt spid="4100">
                                            <p:txEl>
                                              <p:pRg st="2" end="2"/>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4100">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8" presetClass="entr" presetSubtype="32" fill="hold" nodeType="click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diamond(out)">
                                      <p:cBhvr>
                                        <p:cTn id="26" dur="20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79" name="Picture 15"/>
          <p:cNvPicPr>
            <a:picLocks noChangeAspect="1" noChangeArrowheads="1"/>
          </p:cNvPicPr>
          <p:nvPr/>
        </p:nvPicPr>
        <p:blipFill>
          <a:blip r:embed="rId3" cstate="print"/>
          <a:srcRect/>
          <a:stretch>
            <a:fillRect/>
          </a:stretch>
        </p:blipFill>
        <p:spPr bwMode="auto">
          <a:xfrm>
            <a:off x="539552" y="615844"/>
            <a:ext cx="8352928" cy="3893276"/>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5122" name="Rectangle 2"/>
          <p:cNvSpPr>
            <a:spLocks noGrp="1" noChangeArrowheads="1"/>
          </p:cNvSpPr>
          <p:nvPr>
            <p:ph type="title" idx="4294967295"/>
          </p:nvPr>
        </p:nvSpPr>
        <p:spPr>
          <a:xfrm>
            <a:off x="285750" y="1"/>
            <a:ext cx="8229600" cy="692696"/>
          </a:xfrm>
        </p:spPr>
        <p:txBody>
          <a:bodyPr/>
          <a:lstStyle/>
          <a:p>
            <a:pPr eaLnBrk="1" hangingPunct="1"/>
            <a:r>
              <a:rPr lang="lv-LV" b="1" dirty="0" smtClean="0">
                <a:solidFill>
                  <a:schemeClr val="tx1"/>
                </a:solidFill>
              </a:rPr>
              <a:t>Kristus </a:t>
            </a:r>
            <a:r>
              <a:rPr lang="lv-LV" b="1" dirty="0" smtClean="0">
                <a:solidFill>
                  <a:schemeClr val="tx1"/>
                </a:solidFill>
              </a:rPr>
              <a:t>un citas reliģijas</a:t>
            </a:r>
          </a:p>
        </p:txBody>
      </p:sp>
      <p:pic>
        <p:nvPicPr>
          <p:cNvPr id="13" name="Picture 6" descr="CROSS003"/>
          <p:cNvPicPr>
            <a:picLocks noChangeAspect="1" noChangeArrowheads="1"/>
          </p:cNvPicPr>
          <p:nvPr/>
        </p:nvPicPr>
        <p:blipFill>
          <a:blip r:embed="rId4" cstate="print"/>
          <a:srcRect/>
          <a:stretch>
            <a:fillRect/>
          </a:stretch>
        </p:blipFill>
        <p:spPr bwMode="auto">
          <a:xfrm>
            <a:off x="163438" y="5445224"/>
            <a:ext cx="592138" cy="1127125"/>
          </a:xfrm>
          <a:prstGeom prst="rect">
            <a:avLst/>
          </a:prstGeom>
          <a:noFill/>
          <a:ln w="9525">
            <a:noFill/>
            <a:miter lim="800000"/>
            <a:headEnd/>
            <a:tailEnd/>
          </a:ln>
        </p:spPr>
      </p:pic>
      <p:sp>
        <p:nvSpPr>
          <p:cNvPr id="38923" name="Slide Number Placeholder 13"/>
          <p:cNvSpPr>
            <a:spLocks noGrp="1"/>
          </p:cNvSpPr>
          <p:nvPr>
            <p:ph type="sldNum" sz="quarter" idx="12"/>
          </p:nvPr>
        </p:nvSpPr>
        <p:spPr>
          <a:noFill/>
        </p:spPr>
        <p:txBody>
          <a:bodyPr/>
          <a:lstStyle/>
          <a:p>
            <a:fld id="{3E6BB6E5-B9CC-4B45-8179-D78CE7B469C0}" type="slidenum">
              <a:rPr lang="lv-LV" smtClean="0"/>
              <a:pPr/>
              <a:t>5</a:t>
            </a:fld>
            <a:endParaRPr lang="lv-LV" smtClean="0"/>
          </a:p>
        </p:txBody>
      </p:sp>
      <p:sp>
        <p:nvSpPr>
          <p:cNvPr id="15" name="Rectangle 3"/>
          <p:cNvSpPr txBox="1">
            <a:spLocks noChangeArrowheads="1"/>
          </p:cNvSpPr>
          <p:nvPr/>
        </p:nvSpPr>
        <p:spPr bwMode="auto">
          <a:xfrm>
            <a:off x="323528" y="5373216"/>
            <a:ext cx="2267744" cy="72007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None/>
              <a:tabLst/>
              <a:defRPr/>
            </a:pPr>
            <a:r>
              <a:rPr kumimoji="0" lang="lv-LV" sz="3600" b="1" i="0" u="none" strike="noStrike" kern="0" cap="none" spc="0" normalizeH="0" baseline="0" noProof="0" dirty="0" smtClean="0">
                <a:ln>
                  <a:noFill/>
                </a:ln>
                <a:solidFill>
                  <a:schemeClr val="tx1"/>
                </a:solidFill>
                <a:effectLst/>
                <a:uLnTx/>
                <a:uFillTx/>
                <a:latin typeface="+mn-lt"/>
                <a:ea typeface="+mn-ea"/>
                <a:cs typeface="+mn-cs"/>
              </a:rPr>
              <a:t>Jēzus</a:t>
            </a:r>
          </a:p>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None/>
              <a:tabLst/>
              <a:defRPr/>
            </a:pPr>
            <a:r>
              <a:rPr lang="lv-LV" sz="3600" b="1" kern="0" dirty="0" smtClean="0">
                <a:latin typeface="+mn-lt"/>
              </a:rPr>
              <a:t>Kristus</a:t>
            </a:r>
            <a:r>
              <a:rPr kumimoji="0" lang="lv-LV" sz="3600" b="1" i="0" u="none" strike="noStrike" kern="0" cap="none" spc="0" normalizeH="0" baseline="0" noProof="0" dirty="0" smtClean="0">
                <a:ln>
                  <a:noFill/>
                </a:ln>
                <a:solidFill>
                  <a:schemeClr val="tx1"/>
                </a:solidFill>
                <a:effectLst/>
                <a:uLnTx/>
                <a:uFillTx/>
                <a:latin typeface="+mn-lt"/>
                <a:ea typeface="+mn-ea"/>
                <a:cs typeface="+mn-cs"/>
              </a:rPr>
              <a:t>:</a:t>
            </a:r>
            <a:endParaRPr kumimoji="0" lang="en-US" sz="3600" b="1" i="0" u="none" strike="noStrike" kern="0" cap="none" spc="0" normalizeH="0" baseline="0" noProof="0" dirty="0" smtClean="0">
              <a:ln>
                <a:noFill/>
              </a:ln>
              <a:solidFill>
                <a:schemeClr val="tx1"/>
              </a:solidFill>
              <a:effectLst/>
              <a:uLnTx/>
              <a:uFillTx/>
              <a:latin typeface="+mn-lt"/>
              <a:ea typeface="+mn-ea"/>
              <a:cs typeface="+mn-cs"/>
            </a:endParaRPr>
          </a:p>
        </p:txBody>
      </p:sp>
      <p:sp>
        <p:nvSpPr>
          <p:cNvPr id="16" name="Rounded Rectangular Callout 15"/>
          <p:cNvSpPr/>
          <p:nvPr/>
        </p:nvSpPr>
        <p:spPr>
          <a:xfrm>
            <a:off x="2483768" y="5301208"/>
            <a:ext cx="6516216" cy="1368152"/>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lnSpc>
                <a:spcPts val="3500"/>
              </a:lnSpc>
            </a:pPr>
            <a:r>
              <a:rPr lang="lv-LV" sz="3200" dirty="0" smtClean="0">
                <a:solidFill>
                  <a:schemeClr val="tx1"/>
                </a:solidFill>
              </a:rPr>
              <a:t>Es esmu ceļš, patiesība, dzīvība, neviens nenāks pie Tēva, kā vien caur </a:t>
            </a:r>
            <a:r>
              <a:rPr lang="lv-LV" sz="3200" dirty="0" smtClean="0">
                <a:solidFill>
                  <a:schemeClr val="tx1"/>
                </a:solidFill>
              </a:rPr>
              <a:t>mani</a:t>
            </a:r>
            <a:r>
              <a:rPr lang="lv-LV" sz="3600" dirty="0" smtClean="0">
                <a:solidFill>
                  <a:schemeClr val="tx1"/>
                </a:solidFill>
              </a:rPr>
              <a:t> </a:t>
            </a:r>
            <a:r>
              <a:rPr lang="lv-LV" sz="3200" dirty="0" smtClean="0">
                <a:solidFill>
                  <a:schemeClr val="tx1"/>
                </a:solidFill>
              </a:rPr>
              <a:t>(Jņ.14:6)</a:t>
            </a:r>
            <a:endParaRPr lang="en-US" sz="4000" dirty="0">
              <a:solidFill>
                <a:schemeClr val="tx1"/>
              </a:solidFill>
            </a:endParaRPr>
          </a:p>
        </p:txBody>
      </p:sp>
      <p:sp>
        <p:nvSpPr>
          <p:cNvPr id="17" name="Rectangle 3"/>
          <p:cNvSpPr txBox="1">
            <a:spLocks noChangeArrowheads="1"/>
          </p:cNvSpPr>
          <p:nvPr/>
        </p:nvSpPr>
        <p:spPr bwMode="auto">
          <a:xfrm>
            <a:off x="179512" y="4509120"/>
            <a:ext cx="2483768" cy="72007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ctr" defTabSz="914400" rtl="0" eaLnBrk="0" fontAlgn="base" latinLnBrk="0" hangingPunct="0">
              <a:lnSpc>
                <a:spcPct val="100000"/>
              </a:lnSpc>
              <a:spcBef>
                <a:spcPct val="20000"/>
              </a:spcBef>
              <a:spcAft>
                <a:spcPct val="0"/>
              </a:spcAft>
              <a:buClrTx/>
              <a:buSzTx/>
              <a:buFont typeface="Wingdings" pitchFamily="2" charset="2"/>
              <a:buNone/>
              <a:tabLst/>
              <a:defRPr/>
            </a:pPr>
            <a:r>
              <a:rPr kumimoji="0" lang="lv-LV" sz="3600" b="1" i="0" u="none" strike="noStrike" kern="0" cap="none" spc="0" normalizeH="0" baseline="0" noProof="0" dirty="0" smtClean="0">
                <a:ln>
                  <a:noFill/>
                </a:ln>
                <a:solidFill>
                  <a:schemeClr val="tx1"/>
                </a:solidFill>
                <a:effectLst/>
                <a:uLnTx/>
                <a:uFillTx/>
                <a:latin typeface="+mn-lt"/>
                <a:ea typeface="+mn-ea"/>
                <a:cs typeface="+mn-cs"/>
              </a:rPr>
              <a:t>antikrists:</a:t>
            </a:r>
            <a:endParaRPr kumimoji="0" lang="en-US" sz="3600" b="1" i="0" u="none" strike="noStrike" kern="0" cap="none" spc="0" normalizeH="0" baseline="0" noProof="0" dirty="0" smtClean="0">
              <a:ln>
                <a:noFill/>
              </a:ln>
              <a:solidFill>
                <a:schemeClr val="tx1"/>
              </a:solidFill>
              <a:effectLst/>
              <a:uLnTx/>
              <a:uFillTx/>
              <a:latin typeface="+mn-lt"/>
              <a:ea typeface="+mn-ea"/>
              <a:cs typeface="+mn-cs"/>
            </a:endParaRPr>
          </a:p>
        </p:txBody>
      </p:sp>
      <p:sp>
        <p:nvSpPr>
          <p:cNvPr id="18" name="Rounded Rectangular Callout 17"/>
          <p:cNvSpPr/>
          <p:nvPr/>
        </p:nvSpPr>
        <p:spPr>
          <a:xfrm>
            <a:off x="2627784" y="4581128"/>
            <a:ext cx="6120680" cy="576064"/>
          </a:xfrm>
          <a:prstGeom prst="wedgeRoundRectCallout">
            <a:avLst/>
          </a:prstGeom>
        </p:spPr>
        <p:style>
          <a:lnRef idx="2">
            <a:schemeClr val="accent6"/>
          </a:lnRef>
          <a:fillRef idx="1">
            <a:schemeClr val="lt1"/>
          </a:fillRef>
          <a:effectRef idx="0">
            <a:schemeClr val="accent6"/>
          </a:effectRef>
          <a:fontRef idx="minor">
            <a:schemeClr val="dk1"/>
          </a:fontRef>
        </p:style>
        <p:txBody>
          <a:bodyPr rtlCol="0" anchor="ctr"/>
          <a:lstStyle/>
          <a:p>
            <a:pPr algn="ctr">
              <a:lnSpc>
                <a:spcPts val="3500"/>
              </a:lnSpc>
            </a:pPr>
            <a:r>
              <a:rPr lang="lv-LV" sz="3200" dirty="0" smtClean="0">
                <a:solidFill>
                  <a:schemeClr val="tx1"/>
                </a:solidFill>
              </a:rPr>
              <a:t>Visas reliģijas ved uz debesīm</a:t>
            </a:r>
            <a:endParaRPr lang="en-US" sz="4000" dirty="0">
              <a:solidFill>
                <a:schemeClr val="tx1"/>
              </a:solidFill>
            </a:endParaRPr>
          </a:p>
        </p:txBody>
      </p:sp>
    </p:spTree>
  </p:cSld>
  <p:clrMapOvr>
    <a:masterClrMapping/>
  </p:clrMapOvr>
  <p:transition>
    <p:random/>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box(in)">
                                      <p:cBhvr>
                                        <p:cTn id="7" dur="500"/>
                                        <p:tgtEl>
                                          <p:spTgt spid="5122"/>
                                        </p:tgtEl>
                                      </p:cBhvr>
                                    </p:animEffect>
                                  </p:childTnLst>
                                </p:cTn>
                              </p:par>
                              <p:par>
                                <p:cTn id="8" presetID="10" presetClass="entr" presetSubtype="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fade">
                                      <p:cBhvr>
                                        <p:cTn id="10" dur="2000"/>
                                        <p:tgtEl>
                                          <p:spTgt spid="13"/>
                                        </p:tgtEl>
                                      </p:cBhvr>
                                    </p:animEffect>
                                  </p:childTnLst>
                                </p:cTn>
                              </p:par>
                              <p:par>
                                <p:cTn id="11" presetID="5" presetClass="exit" presetSubtype="10" fill="hold" nodeType="withEffect">
                                  <p:stCondLst>
                                    <p:cond delay="0"/>
                                  </p:stCondLst>
                                  <p:childTnLst>
                                    <p:animEffect transition="out" filter="checkerboard(across)">
                                      <p:cBhvr>
                                        <p:cTn id="12" dur="500"/>
                                        <p:tgtEl>
                                          <p:spTgt spid="13"/>
                                        </p:tgtEl>
                                      </p:cBhvr>
                                    </p:animEffect>
                                    <p:set>
                                      <p:cBhvr>
                                        <p:cTn id="13" dur="1" fill="hold">
                                          <p:stCondLst>
                                            <p:cond delay="499"/>
                                          </p:stCondLst>
                                        </p:cTn>
                                        <p:tgtEl>
                                          <p:spTgt spid="13"/>
                                        </p:tgtEl>
                                        <p:attrNameLst>
                                          <p:attrName>style.visibility</p:attrName>
                                        </p:attrNameLst>
                                      </p:cBhvr>
                                      <p:to>
                                        <p:strVal val="hidden"/>
                                      </p:to>
                                    </p:set>
                                  </p:childTnLst>
                                </p:cTn>
                              </p:par>
                              <p:par>
                                <p:cTn id="14" presetID="9" presetClass="entr" presetSubtype="0" fill="hold" nodeType="withEffect">
                                  <p:stCondLst>
                                    <p:cond delay="0"/>
                                  </p:stCondLst>
                                  <p:childTnLst>
                                    <p:set>
                                      <p:cBhvr>
                                        <p:cTn id="15" dur="1" fill="hold">
                                          <p:stCondLst>
                                            <p:cond delay="0"/>
                                          </p:stCondLst>
                                        </p:cTn>
                                        <p:tgtEl>
                                          <p:spTgt spid="11279"/>
                                        </p:tgtEl>
                                        <p:attrNameLst>
                                          <p:attrName>style.visibility</p:attrName>
                                        </p:attrNameLst>
                                      </p:cBhvr>
                                      <p:to>
                                        <p:strVal val="visible"/>
                                      </p:to>
                                    </p:set>
                                    <p:animEffect transition="in" filter="dissolve">
                                      <p:cBhvr>
                                        <p:cTn id="16" dur="500"/>
                                        <p:tgtEl>
                                          <p:spTgt spid="11279"/>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17">
                                            <p:txEl>
                                              <p:pRg st="0" end="0"/>
                                            </p:txEl>
                                          </p:spTgt>
                                        </p:tgtEl>
                                        <p:attrNameLst>
                                          <p:attrName>style.visibility</p:attrName>
                                        </p:attrNameLst>
                                      </p:cBhvr>
                                      <p:to>
                                        <p:strVal val="visible"/>
                                      </p:to>
                                    </p:set>
                                    <p:anim calcmode="lin" valueType="num">
                                      <p:cBhvr additive="base">
                                        <p:cTn id="20" dur="500" fill="hold"/>
                                        <p:tgtEl>
                                          <p:spTgt spid="17">
                                            <p:txEl>
                                              <p:pRg st="0" end="0"/>
                                            </p:txEl>
                                          </p:spTgt>
                                        </p:tgtEl>
                                        <p:attrNameLst>
                                          <p:attrName>ppt_x</p:attrName>
                                        </p:attrNameLst>
                                      </p:cBhvr>
                                      <p:tavLst>
                                        <p:tav tm="0">
                                          <p:val>
                                            <p:strVal val="#ppt_x"/>
                                          </p:val>
                                        </p:tav>
                                        <p:tav tm="100000">
                                          <p:val>
                                            <p:strVal val="#ppt_x"/>
                                          </p:val>
                                        </p:tav>
                                      </p:tavLst>
                                    </p:anim>
                                    <p:anim calcmode="lin" valueType="num">
                                      <p:cBhvr additive="base">
                                        <p:cTn id="21"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10" presetClass="entr" presetSubtype="0" fill="hold" grpId="0" nodeType="after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2000"/>
                                        <p:tgtEl>
                                          <p:spTgt spid="18"/>
                                        </p:tgtEl>
                                      </p:cBhvr>
                                    </p:animEffect>
                                  </p:childTnLst>
                                </p:cTn>
                              </p:par>
                            </p:childTnLst>
                          </p:cTn>
                        </p:par>
                        <p:par>
                          <p:cTn id="26" fill="hold">
                            <p:stCondLst>
                              <p:cond delay="4500"/>
                            </p:stCondLst>
                            <p:childTnLst>
                              <p:par>
                                <p:cTn id="27" presetID="2" presetClass="entr" presetSubtype="4" fill="hold" grpId="0" nodeType="afterEffect">
                                  <p:stCondLst>
                                    <p:cond delay="0"/>
                                  </p:stCondLst>
                                  <p:childTnLst>
                                    <p:set>
                                      <p:cBhvr>
                                        <p:cTn id="28" dur="1" fill="hold">
                                          <p:stCondLst>
                                            <p:cond delay="0"/>
                                          </p:stCondLst>
                                        </p:cTn>
                                        <p:tgtEl>
                                          <p:spTgt spid="15">
                                            <p:txEl>
                                              <p:pRg st="0" end="0"/>
                                            </p:txEl>
                                          </p:spTgt>
                                        </p:tgtEl>
                                        <p:attrNameLst>
                                          <p:attrName>style.visibility</p:attrName>
                                        </p:attrNameLst>
                                      </p:cBhvr>
                                      <p:to>
                                        <p:strVal val="visible"/>
                                      </p:to>
                                    </p:set>
                                    <p:anim calcmode="lin" valueType="num">
                                      <p:cBhvr additive="base">
                                        <p:cTn id="29" dur="500" fill="hold"/>
                                        <p:tgtEl>
                                          <p:spTgt spid="15">
                                            <p:txEl>
                                              <p:pRg st="0" end="0"/>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5">
                                            <p:txEl>
                                              <p:pRg st="0" end="0"/>
                                            </p:txEl>
                                          </p:spTgt>
                                        </p:tgtEl>
                                        <p:attrNameLst>
                                          <p:attrName>ppt_y</p:attrName>
                                        </p:attrNameLst>
                                      </p:cBhvr>
                                      <p:tavLst>
                                        <p:tav tm="0">
                                          <p:val>
                                            <p:strVal val="1+#ppt_h/2"/>
                                          </p:val>
                                        </p:tav>
                                        <p:tav tm="100000">
                                          <p:val>
                                            <p:strVal val="#ppt_y"/>
                                          </p:val>
                                        </p:tav>
                                      </p:tavLst>
                                    </p:anim>
                                  </p:childTnLst>
                                </p:cTn>
                              </p:par>
                            </p:childTnLst>
                          </p:cTn>
                        </p:par>
                        <p:par>
                          <p:cTn id="31" fill="hold">
                            <p:stCondLst>
                              <p:cond delay="5000"/>
                            </p:stCondLst>
                            <p:childTnLst>
                              <p:par>
                                <p:cTn id="32" presetID="2" presetClass="entr" presetSubtype="4" fill="hold" grpId="0" nodeType="afterEffect">
                                  <p:stCondLst>
                                    <p:cond delay="0"/>
                                  </p:stCondLst>
                                  <p:childTnLst>
                                    <p:set>
                                      <p:cBhvr>
                                        <p:cTn id="33" dur="1" fill="hold">
                                          <p:stCondLst>
                                            <p:cond delay="0"/>
                                          </p:stCondLst>
                                        </p:cTn>
                                        <p:tgtEl>
                                          <p:spTgt spid="15">
                                            <p:txEl>
                                              <p:pRg st="1" end="1"/>
                                            </p:txEl>
                                          </p:spTgt>
                                        </p:tgtEl>
                                        <p:attrNameLst>
                                          <p:attrName>style.visibility</p:attrName>
                                        </p:attrNameLst>
                                      </p:cBhvr>
                                      <p:to>
                                        <p:strVal val="visible"/>
                                      </p:to>
                                    </p:set>
                                    <p:anim calcmode="lin" valueType="num">
                                      <p:cBhvr additive="base">
                                        <p:cTn id="34" dur="500" fill="hold"/>
                                        <p:tgtEl>
                                          <p:spTgt spid="15">
                                            <p:txEl>
                                              <p:pRg st="1" end="1"/>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5">
                                            <p:txEl>
                                              <p:pRg st="1" end="1"/>
                                            </p:txEl>
                                          </p:spTgt>
                                        </p:tgtEl>
                                        <p:attrNameLst>
                                          <p:attrName>ppt_y</p:attrName>
                                        </p:attrNameLst>
                                      </p:cBhvr>
                                      <p:tavLst>
                                        <p:tav tm="0">
                                          <p:val>
                                            <p:strVal val="1+#ppt_h/2"/>
                                          </p:val>
                                        </p:tav>
                                        <p:tav tm="100000">
                                          <p:val>
                                            <p:strVal val="#ppt_y"/>
                                          </p:val>
                                        </p:tav>
                                      </p:tavLst>
                                    </p:anim>
                                  </p:childTnLst>
                                </p:cTn>
                              </p:par>
                            </p:childTnLst>
                          </p:cTn>
                        </p:par>
                        <p:par>
                          <p:cTn id="36" fill="hold">
                            <p:stCondLst>
                              <p:cond delay="5500"/>
                            </p:stCondLst>
                            <p:childTnLst>
                              <p:par>
                                <p:cTn id="37" presetID="10" presetClass="entr" presetSubtype="0" fill="hold" grpId="0"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fade">
                                      <p:cBhvr>
                                        <p:cTn id="39" dur="2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p:bldP spid="15" grpId="0" uiExpand="1" build="p"/>
      <p:bldP spid="16" grpId="0" animBg="1"/>
      <p:bldP spid="17" grpId="0" build="p"/>
      <p:bldP spid="1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title" idx="4294967295"/>
          </p:nvPr>
        </p:nvSpPr>
        <p:spPr>
          <a:xfrm>
            <a:off x="0" y="-27384"/>
            <a:ext cx="9144000" cy="836612"/>
          </a:xfrm>
        </p:spPr>
        <p:txBody>
          <a:bodyPr/>
          <a:lstStyle/>
          <a:p>
            <a:pPr eaLnBrk="1" hangingPunct="1"/>
            <a:r>
              <a:rPr lang="lv-LV" b="1" dirty="0" smtClean="0">
                <a:solidFill>
                  <a:schemeClr val="tx1"/>
                </a:solidFill>
              </a:rPr>
              <a:t>Zvaigznes dienas stāsts</a:t>
            </a:r>
          </a:p>
        </p:txBody>
      </p:sp>
      <p:sp>
        <p:nvSpPr>
          <p:cNvPr id="2051" name="Rectangle 2"/>
          <p:cNvSpPr>
            <a:spLocks noChangeArrowheads="1"/>
          </p:cNvSpPr>
          <p:nvPr/>
        </p:nvSpPr>
        <p:spPr bwMode="auto">
          <a:xfrm>
            <a:off x="323850" y="620713"/>
            <a:ext cx="8229600" cy="836612"/>
          </a:xfrm>
          <a:prstGeom prst="rect">
            <a:avLst/>
          </a:prstGeom>
          <a:noFill/>
          <a:ln w="9525">
            <a:noFill/>
            <a:miter lim="800000"/>
            <a:headEnd/>
            <a:tailEnd/>
          </a:ln>
        </p:spPr>
        <p:txBody>
          <a:bodyPr anchor="ctr"/>
          <a:lstStyle/>
          <a:p>
            <a:pPr algn="ctr"/>
            <a:endParaRPr lang="en-US" sz="4400" b="1"/>
          </a:p>
        </p:txBody>
      </p:sp>
      <p:sp>
        <p:nvSpPr>
          <p:cNvPr id="2053" name="Slide Number Placeholder 5"/>
          <p:cNvSpPr txBox="1">
            <a:spLocks noGrp="1"/>
          </p:cNvSpPr>
          <p:nvPr/>
        </p:nvSpPr>
        <p:spPr bwMode="auto">
          <a:xfrm>
            <a:off x="6553200" y="6245225"/>
            <a:ext cx="2133600" cy="476250"/>
          </a:xfrm>
          <a:prstGeom prst="rect">
            <a:avLst/>
          </a:prstGeom>
          <a:noFill/>
          <a:ln w="9525">
            <a:noFill/>
            <a:miter lim="800000"/>
            <a:headEnd/>
            <a:tailEnd/>
          </a:ln>
        </p:spPr>
        <p:txBody>
          <a:bodyPr/>
          <a:lstStyle/>
          <a:p>
            <a:pPr algn="r"/>
            <a:fld id="{37C352CC-84C2-4E21-B78A-3593F24AE6F5}" type="slidenum">
              <a:rPr lang="lv-LV" sz="1400"/>
              <a:pPr algn="r"/>
              <a:t>6</a:t>
            </a:fld>
            <a:endParaRPr lang="lv-LV" sz="1400"/>
          </a:p>
        </p:txBody>
      </p:sp>
      <p:pic>
        <p:nvPicPr>
          <p:cNvPr id="10242" name="Picture 2" descr="Kas ir Zvaigznes diena: fakti un ticējumi par 6. janvāri - LifeHacks.lv"/>
          <p:cNvPicPr>
            <a:picLocks noChangeAspect="1" noChangeArrowheads="1"/>
          </p:cNvPicPr>
          <p:nvPr/>
        </p:nvPicPr>
        <p:blipFill>
          <a:blip r:embed="rId2" cstate="print"/>
          <a:srcRect/>
          <a:stretch>
            <a:fillRect/>
          </a:stretch>
        </p:blipFill>
        <p:spPr bwMode="auto">
          <a:xfrm>
            <a:off x="0" y="764704"/>
            <a:ext cx="9144000" cy="6093297"/>
          </a:xfrm>
          <a:prstGeom prst="rect">
            <a:avLst/>
          </a:prstGeom>
          <a:noFill/>
        </p:spPr>
      </p:pic>
      <p:sp>
        <p:nvSpPr>
          <p:cNvPr id="9" name="Rounded Rectangle 8"/>
          <p:cNvSpPr/>
          <p:nvPr/>
        </p:nvSpPr>
        <p:spPr>
          <a:xfrm>
            <a:off x="1043608" y="908720"/>
            <a:ext cx="6624736" cy="648072"/>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600" dirty="0" smtClean="0"/>
              <a:t>Nav stāsts par reliģiju dialogu</a:t>
            </a:r>
            <a:endParaRPr lang="en-US" sz="3600" dirty="0"/>
          </a:p>
        </p:txBody>
      </p:sp>
      <p:pic>
        <p:nvPicPr>
          <p:cNvPr id="10" name="Picture 8"/>
          <p:cNvPicPr>
            <a:picLocks noChangeAspect="1" noChangeArrowheads="1"/>
          </p:cNvPicPr>
          <p:nvPr/>
        </p:nvPicPr>
        <p:blipFill>
          <a:blip r:embed="rId3" cstate="print"/>
          <a:srcRect/>
          <a:stretch>
            <a:fillRect/>
          </a:stretch>
        </p:blipFill>
        <p:spPr bwMode="auto">
          <a:xfrm>
            <a:off x="0" y="476672"/>
            <a:ext cx="1485116" cy="1512168"/>
          </a:xfrm>
          <a:prstGeom prst="ellipse">
            <a:avLst/>
          </a:prstGeom>
          <a:ln>
            <a:noFill/>
          </a:ln>
          <a:effectLst>
            <a:softEdge rad="112500"/>
          </a:effectLst>
        </p:spPr>
      </p:pic>
      <p:sp>
        <p:nvSpPr>
          <p:cNvPr id="12" name="Rounded Rectangle 11"/>
          <p:cNvSpPr/>
          <p:nvPr/>
        </p:nvSpPr>
        <p:spPr>
          <a:xfrm>
            <a:off x="1115616" y="1988840"/>
            <a:ext cx="5832648" cy="10801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600" dirty="0" smtClean="0"/>
              <a:t>Pamudinājums visu reliģiju cilvēkiem nākt pie Kristus</a:t>
            </a:r>
            <a:endParaRPr lang="en-US" sz="3600" dirty="0"/>
          </a:p>
        </p:txBody>
      </p:sp>
      <p:pic>
        <p:nvPicPr>
          <p:cNvPr id="11" name="Picture 7"/>
          <p:cNvPicPr>
            <a:picLocks noChangeAspect="1" noChangeArrowheads="1"/>
          </p:cNvPicPr>
          <p:nvPr/>
        </p:nvPicPr>
        <p:blipFill>
          <a:blip r:embed="rId4" cstate="print"/>
          <a:srcRect l="2990" t="2807" b="7355"/>
          <a:stretch>
            <a:fillRect/>
          </a:stretch>
        </p:blipFill>
        <p:spPr bwMode="auto">
          <a:xfrm>
            <a:off x="0" y="1844824"/>
            <a:ext cx="1387076" cy="1368152"/>
          </a:xfrm>
          <a:prstGeom prst="ellipse">
            <a:avLst/>
          </a:prstGeom>
          <a:ln>
            <a:noFill/>
          </a:ln>
          <a:effectLst>
            <a:softEdge rad="112500"/>
          </a:effectLst>
        </p:spPr>
      </p:pic>
      <p:pic>
        <p:nvPicPr>
          <p:cNvPr id="13" name="Picture 6" descr="Daniel and the lion&amp;#39;s den"/>
          <p:cNvPicPr>
            <a:picLocks noChangeAspect="1" noChangeArrowheads="1"/>
          </p:cNvPicPr>
          <p:nvPr/>
        </p:nvPicPr>
        <p:blipFill>
          <a:blip r:embed="rId5" cstate="print"/>
          <a:srcRect l="5815" r="10444"/>
          <a:stretch>
            <a:fillRect/>
          </a:stretch>
        </p:blipFill>
        <p:spPr bwMode="auto">
          <a:xfrm>
            <a:off x="6228184" y="4286699"/>
            <a:ext cx="2915815" cy="2571301"/>
          </a:xfrm>
          <a:prstGeom prst="ellipse">
            <a:avLst/>
          </a:prstGeom>
          <a:ln>
            <a:noFill/>
          </a:ln>
          <a:effectLst>
            <a:softEdge rad="112500"/>
          </a:effectLst>
        </p:spPr>
      </p:pic>
      <p:sp>
        <p:nvSpPr>
          <p:cNvPr id="14" name="Rounded Rectangle 13"/>
          <p:cNvSpPr/>
          <p:nvPr/>
        </p:nvSpPr>
        <p:spPr>
          <a:xfrm>
            <a:off x="1907704" y="5589240"/>
            <a:ext cx="4680520" cy="1080120"/>
          </a:xfrm>
          <a:prstGeom prst="roundRect">
            <a:avLst/>
          </a:prstGeom>
        </p:spPr>
        <p:style>
          <a:lnRef idx="2">
            <a:schemeClr val="accent6"/>
          </a:lnRef>
          <a:fillRef idx="1">
            <a:schemeClr val="lt1"/>
          </a:fillRef>
          <a:effectRef idx="0">
            <a:schemeClr val="accent6"/>
          </a:effectRef>
          <a:fontRef idx="minor">
            <a:schemeClr val="dk1"/>
          </a:fontRef>
        </p:style>
        <p:txBody>
          <a:bodyPr rtlCol="0" anchor="ctr"/>
          <a:lstStyle/>
          <a:p>
            <a:pPr algn="ctr"/>
            <a:r>
              <a:rPr lang="lv-LV" sz="3600" dirty="0" smtClean="0"/>
              <a:t>Daniels magiem bija sludinājis par Kristu</a:t>
            </a:r>
            <a:endParaRPr lang="en-US" sz="36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additive="base">
                                        <p:cTn id="7" dur="500" fill="hold"/>
                                        <p:tgtEl>
                                          <p:spTgt spid="2050"/>
                                        </p:tgtEl>
                                        <p:attrNameLst>
                                          <p:attrName>ppt_x</p:attrName>
                                        </p:attrNameLst>
                                      </p:cBhvr>
                                      <p:tavLst>
                                        <p:tav tm="0">
                                          <p:val>
                                            <p:strVal val="#ppt_x"/>
                                          </p:val>
                                        </p:tav>
                                        <p:tav tm="100000">
                                          <p:val>
                                            <p:strVal val="#ppt_x"/>
                                          </p:val>
                                        </p:tav>
                                      </p:tavLst>
                                    </p:anim>
                                    <p:anim calcmode="lin" valueType="num">
                                      <p:cBhvr additive="base">
                                        <p:cTn id="8" dur="500" fill="hold"/>
                                        <p:tgtEl>
                                          <p:spTgt spid="205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10242"/>
                                        </p:tgtEl>
                                        <p:attrNameLst>
                                          <p:attrName>style.visibility</p:attrName>
                                        </p:attrNameLst>
                                      </p:cBhvr>
                                      <p:to>
                                        <p:strVal val="visible"/>
                                      </p:to>
                                    </p:set>
                                    <p:animEffect transition="in" filter="fade">
                                      <p:cBhvr>
                                        <p:cTn id="12" dur="2000"/>
                                        <p:tgtEl>
                                          <p:spTgt spid="10242"/>
                                        </p:tgtEl>
                                      </p:cBhvr>
                                    </p:animEffect>
                                  </p:childTnLst>
                                </p:cTn>
                              </p:par>
                            </p:childTnLst>
                          </p:cTn>
                        </p:par>
                        <p:par>
                          <p:cTn id="13" fill="hold">
                            <p:stCondLst>
                              <p:cond delay="2500"/>
                            </p:stCondLst>
                            <p:childTnLst>
                              <p:par>
                                <p:cTn id="14" presetID="10" presetClass="entr" presetSubtype="0" fill="hold" grpId="0" nodeType="afterEffect">
                                  <p:stCondLst>
                                    <p:cond delay="0"/>
                                  </p:stCondLst>
                                  <p:childTnLst>
                                    <p:set>
                                      <p:cBhvr>
                                        <p:cTn id="15" dur="1" fill="hold">
                                          <p:stCondLst>
                                            <p:cond delay="0"/>
                                          </p:stCondLst>
                                        </p:cTn>
                                        <p:tgtEl>
                                          <p:spTgt spid="9"/>
                                        </p:tgtEl>
                                        <p:attrNameLst>
                                          <p:attrName>style.visibility</p:attrName>
                                        </p:attrNameLst>
                                      </p:cBhvr>
                                      <p:to>
                                        <p:strVal val="visible"/>
                                      </p:to>
                                    </p:set>
                                    <p:animEffect transition="in" filter="fade">
                                      <p:cBhvr>
                                        <p:cTn id="16" dur="2000"/>
                                        <p:tgtEl>
                                          <p:spTgt spid="9"/>
                                        </p:tgtEl>
                                      </p:cBhvr>
                                    </p:animEffect>
                                  </p:childTnLst>
                                </p:cTn>
                              </p:par>
                              <p:par>
                                <p:cTn id="17" presetID="10" presetClass="entr" presetSubtype="0" fill="hold"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2000"/>
                                        <p:tgtEl>
                                          <p:spTgt spid="10"/>
                                        </p:tgtEl>
                                      </p:cBhvr>
                                    </p:animEffect>
                                  </p:childTnLst>
                                </p:cTn>
                              </p:par>
                            </p:childTnLst>
                          </p:cTn>
                        </p:par>
                        <p:par>
                          <p:cTn id="20" fill="hold">
                            <p:stCondLst>
                              <p:cond delay="4500"/>
                            </p:stCondLst>
                            <p:childTnLst>
                              <p:par>
                                <p:cTn id="21" presetID="10" presetClass="entr" presetSubtype="0"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2000"/>
                                        <p:tgtEl>
                                          <p:spTgt spid="12"/>
                                        </p:tgtEl>
                                      </p:cBhvr>
                                    </p:animEffect>
                                  </p:childTnLst>
                                </p:cTn>
                              </p:par>
                              <p:par>
                                <p:cTn id="24" presetID="10" presetClass="entr" presetSubtype="0" fill="hold" nodeType="with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fade">
                                      <p:cBhvr>
                                        <p:cTn id="26" dur="2000"/>
                                        <p:tgtEl>
                                          <p:spTgt spid="11"/>
                                        </p:tgtEl>
                                      </p:cBhvr>
                                    </p:animEffect>
                                  </p:childTnLst>
                                </p:cTn>
                              </p:par>
                            </p:childTnLst>
                          </p:cTn>
                        </p:par>
                        <p:par>
                          <p:cTn id="27" fill="hold">
                            <p:stCondLst>
                              <p:cond delay="6500"/>
                            </p:stCondLst>
                            <p:childTnLst>
                              <p:par>
                                <p:cTn id="28" presetID="10" presetClass="entr" presetSubtype="0" fill="hold" grpId="0" nodeType="afterEffect">
                                  <p:stCondLst>
                                    <p:cond delay="0"/>
                                  </p:stCondLst>
                                  <p:childTnLst>
                                    <p:set>
                                      <p:cBhvr>
                                        <p:cTn id="29" dur="1" fill="hold">
                                          <p:stCondLst>
                                            <p:cond delay="0"/>
                                          </p:stCondLst>
                                        </p:cTn>
                                        <p:tgtEl>
                                          <p:spTgt spid="14"/>
                                        </p:tgtEl>
                                        <p:attrNameLst>
                                          <p:attrName>style.visibility</p:attrName>
                                        </p:attrNameLst>
                                      </p:cBhvr>
                                      <p:to>
                                        <p:strVal val="visible"/>
                                      </p:to>
                                    </p:set>
                                    <p:animEffect transition="in" filter="fade">
                                      <p:cBhvr>
                                        <p:cTn id="30" dur="2000"/>
                                        <p:tgtEl>
                                          <p:spTgt spid="14"/>
                                        </p:tgtEl>
                                      </p:cBhvr>
                                    </p:animEffect>
                                  </p:childTnLst>
                                </p:cTn>
                              </p:par>
                              <p:par>
                                <p:cTn id="31" presetID="10" presetClass="entr" presetSubtype="0" fill="hold" nodeType="with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fade">
                                      <p:cBhvr>
                                        <p:cTn id="33" dur="2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9" grpId="0" animBg="1"/>
      <p:bldP spid="12" grpId="0" animBg="1"/>
      <p:bldP spid="14"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Kas ir šie austrumu gudrie?</a:t>
            </a:r>
          </a:p>
        </p:txBody>
      </p:sp>
      <p:sp>
        <p:nvSpPr>
          <p:cNvPr id="4099" name="Slide Number Placeholder 4"/>
          <p:cNvSpPr>
            <a:spLocks noGrp="1"/>
          </p:cNvSpPr>
          <p:nvPr>
            <p:ph type="sldNum" sz="quarter" idx="12"/>
          </p:nvPr>
        </p:nvSpPr>
        <p:spPr>
          <a:noFill/>
        </p:spPr>
        <p:txBody>
          <a:bodyPr/>
          <a:lstStyle/>
          <a:p>
            <a:fld id="{6324D347-1F79-492C-9A25-467DF989BBE0}" type="slidenum">
              <a:rPr lang="lv-LV" smtClean="0"/>
              <a:pPr/>
              <a:t>7</a:t>
            </a:fld>
            <a:endParaRPr lang="lv-LV" smtClean="0"/>
          </a:p>
        </p:txBody>
      </p:sp>
      <p:sp>
        <p:nvSpPr>
          <p:cNvPr id="4100" name="Rectangle 7"/>
          <p:cNvSpPr>
            <a:spLocks noChangeArrowheads="1"/>
          </p:cNvSpPr>
          <p:nvPr/>
        </p:nvSpPr>
        <p:spPr bwMode="auto">
          <a:xfrm>
            <a:off x="35496" y="3284984"/>
            <a:ext cx="2808312" cy="830997"/>
          </a:xfrm>
          <a:prstGeom prst="rect">
            <a:avLst/>
          </a:prstGeom>
          <a:noFill/>
          <a:ln w="9525">
            <a:noFill/>
            <a:miter lim="800000"/>
            <a:headEnd/>
            <a:tailEnd/>
          </a:ln>
        </p:spPr>
        <p:txBody>
          <a:bodyPr wrap="square">
            <a:spAutoFit/>
          </a:bodyPr>
          <a:lstStyle/>
          <a:p>
            <a:pPr algn="ctr"/>
            <a:r>
              <a:rPr lang="lv-LV" sz="2400" b="1" dirty="0" smtClean="0"/>
              <a:t>Nav</a:t>
            </a:r>
            <a:r>
              <a:rPr lang="lv-LV" sz="2400" dirty="0" smtClean="0"/>
              <a:t> </a:t>
            </a:r>
            <a:r>
              <a:rPr lang="lv-LV" sz="2400" b="1" dirty="0" smtClean="0"/>
              <a:t>austrumu reliģiju pārstāvji </a:t>
            </a:r>
            <a:endParaRPr lang="lv-LV" sz="2400" b="1" dirty="0"/>
          </a:p>
        </p:txBody>
      </p:sp>
      <p:pic>
        <p:nvPicPr>
          <p:cNvPr id="24580" name="Picture 4" descr="Stream of Consciousness: Are the stars out tonight? | The nativity story,  Three wise men, Wise man costume"/>
          <p:cNvPicPr>
            <a:picLocks noChangeAspect="1" noChangeArrowheads="1"/>
          </p:cNvPicPr>
          <p:nvPr/>
        </p:nvPicPr>
        <p:blipFill>
          <a:blip r:embed="rId2" cstate="print"/>
          <a:srcRect b="19318"/>
          <a:stretch>
            <a:fillRect/>
          </a:stretch>
        </p:blipFill>
        <p:spPr bwMode="auto">
          <a:xfrm>
            <a:off x="1403648" y="692696"/>
            <a:ext cx="5532107" cy="2592288"/>
          </a:xfrm>
          <a:prstGeom prst="rect">
            <a:avLst/>
          </a:prstGeom>
          <a:ln>
            <a:noFill/>
          </a:ln>
          <a:effectLst>
            <a:softEdge rad="112500"/>
          </a:effectLst>
        </p:spPr>
      </p:pic>
      <p:pic>
        <p:nvPicPr>
          <p:cNvPr id="24582" name="Picture 6" descr="AN ANTITHESIS OF RELIGION – Science by Elvince Ager"/>
          <p:cNvPicPr>
            <a:picLocks noChangeAspect="1" noChangeArrowheads="1"/>
          </p:cNvPicPr>
          <p:nvPr/>
        </p:nvPicPr>
        <p:blipFill>
          <a:blip r:embed="rId3" cstate="print"/>
          <a:srcRect/>
          <a:stretch>
            <a:fillRect/>
          </a:stretch>
        </p:blipFill>
        <p:spPr bwMode="auto">
          <a:xfrm>
            <a:off x="35496" y="4077072"/>
            <a:ext cx="2857500" cy="2780928"/>
          </a:xfrm>
          <a:prstGeom prst="ellipse">
            <a:avLst/>
          </a:prstGeom>
          <a:ln>
            <a:noFill/>
          </a:ln>
          <a:effectLst>
            <a:softEdge rad="112500"/>
          </a:effectLst>
        </p:spPr>
      </p:pic>
      <p:sp>
        <p:nvSpPr>
          <p:cNvPr id="11" name="Rectangle 7"/>
          <p:cNvSpPr>
            <a:spLocks noChangeArrowheads="1"/>
          </p:cNvSpPr>
          <p:nvPr/>
        </p:nvSpPr>
        <p:spPr bwMode="auto">
          <a:xfrm>
            <a:off x="3059832" y="3284984"/>
            <a:ext cx="2808312" cy="830997"/>
          </a:xfrm>
          <a:prstGeom prst="rect">
            <a:avLst/>
          </a:prstGeom>
          <a:noFill/>
          <a:ln w="9525">
            <a:noFill/>
            <a:miter lim="800000"/>
            <a:headEnd/>
            <a:tailEnd/>
          </a:ln>
        </p:spPr>
        <p:txBody>
          <a:bodyPr wrap="square">
            <a:spAutoFit/>
          </a:bodyPr>
          <a:lstStyle/>
          <a:p>
            <a:pPr algn="ctr"/>
            <a:r>
              <a:rPr lang="lv-LV" sz="2400" b="1" dirty="0" smtClean="0"/>
              <a:t>Zinātnieki</a:t>
            </a:r>
          </a:p>
          <a:p>
            <a:pPr algn="ctr"/>
            <a:r>
              <a:rPr lang="lv-LV" sz="2400" b="1" dirty="0" smtClean="0"/>
              <a:t>Astronomi</a:t>
            </a:r>
            <a:endParaRPr lang="lv-LV" sz="2400" b="1" dirty="0"/>
          </a:p>
        </p:txBody>
      </p:sp>
      <p:pic>
        <p:nvPicPr>
          <p:cNvPr id="24584" name="Picture 8" descr="10 Top Astronomers from the Ancient World -"/>
          <p:cNvPicPr>
            <a:picLocks noChangeAspect="1" noChangeArrowheads="1"/>
          </p:cNvPicPr>
          <p:nvPr/>
        </p:nvPicPr>
        <p:blipFill>
          <a:blip r:embed="rId4" cstate="print"/>
          <a:srcRect l="28160"/>
          <a:stretch>
            <a:fillRect/>
          </a:stretch>
        </p:blipFill>
        <p:spPr bwMode="auto">
          <a:xfrm>
            <a:off x="2915817" y="4082297"/>
            <a:ext cx="3024336" cy="2731079"/>
          </a:xfrm>
          <a:prstGeom prst="rect">
            <a:avLst/>
          </a:prstGeom>
          <a:ln>
            <a:noFill/>
          </a:ln>
          <a:effectLst>
            <a:softEdge rad="112500"/>
          </a:effectLst>
        </p:spPr>
      </p:pic>
      <p:sp>
        <p:nvSpPr>
          <p:cNvPr id="13" name="Rectangle 7"/>
          <p:cNvSpPr>
            <a:spLocks noChangeArrowheads="1"/>
          </p:cNvSpPr>
          <p:nvPr/>
        </p:nvSpPr>
        <p:spPr bwMode="auto">
          <a:xfrm>
            <a:off x="6335688" y="3645024"/>
            <a:ext cx="2808312" cy="461665"/>
          </a:xfrm>
          <a:prstGeom prst="rect">
            <a:avLst/>
          </a:prstGeom>
          <a:noFill/>
          <a:ln w="9525">
            <a:noFill/>
            <a:miter lim="800000"/>
            <a:headEnd/>
            <a:tailEnd/>
          </a:ln>
        </p:spPr>
        <p:txBody>
          <a:bodyPr wrap="square">
            <a:spAutoFit/>
          </a:bodyPr>
          <a:lstStyle/>
          <a:p>
            <a:pPr algn="ctr"/>
            <a:r>
              <a:rPr lang="lv-LV" sz="2400" b="1" dirty="0" smtClean="0"/>
              <a:t>Pagānu kristieši</a:t>
            </a:r>
            <a:endParaRPr lang="lv-LV" sz="2400" b="1" dirty="0"/>
          </a:p>
        </p:txBody>
      </p:sp>
      <p:pic>
        <p:nvPicPr>
          <p:cNvPr id="24588" name="Picture 12" descr="World&amp;#39;s most committed Christians live in Africa, Latin America, U.S. | Pew  Research Center"/>
          <p:cNvPicPr>
            <a:picLocks noChangeAspect="1" noChangeArrowheads="1"/>
          </p:cNvPicPr>
          <p:nvPr/>
        </p:nvPicPr>
        <p:blipFill>
          <a:blip r:embed="rId5" cstate="print"/>
          <a:srcRect/>
          <a:stretch>
            <a:fillRect/>
          </a:stretch>
        </p:blipFill>
        <p:spPr bwMode="auto">
          <a:xfrm>
            <a:off x="6228184" y="4293096"/>
            <a:ext cx="2915816" cy="2232248"/>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par>
                                <p:cTn id="9" presetID="10" presetClass="entr" presetSubtype="0" fill="hold" nodeType="withEffect">
                                  <p:stCondLst>
                                    <p:cond delay="0"/>
                                  </p:stCondLst>
                                  <p:childTnLst>
                                    <p:set>
                                      <p:cBhvr>
                                        <p:cTn id="10" dur="1" fill="hold">
                                          <p:stCondLst>
                                            <p:cond delay="0"/>
                                          </p:stCondLst>
                                        </p:cTn>
                                        <p:tgtEl>
                                          <p:spTgt spid="24580"/>
                                        </p:tgtEl>
                                        <p:attrNameLst>
                                          <p:attrName>style.visibility</p:attrName>
                                        </p:attrNameLst>
                                      </p:cBhvr>
                                      <p:to>
                                        <p:strVal val="visible"/>
                                      </p:to>
                                    </p:set>
                                    <p:animEffect transition="in" filter="fade">
                                      <p:cBhvr>
                                        <p:cTn id="11" dur="2000"/>
                                        <p:tgtEl>
                                          <p:spTgt spid="24580"/>
                                        </p:tgtEl>
                                      </p:cBhvr>
                                    </p:animEffect>
                                  </p:childTnLst>
                                </p:cTn>
                              </p:par>
                            </p:childTnLst>
                          </p:cTn>
                        </p:par>
                        <p:par>
                          <p:cTn id="12" fill="hold">
                            <p:stCondLst>
                              <p:cond delay="2000"/>
                            </p:stCondLst>
                            <p:childTnLst>
                              <p:par>
                                <p:cTn id="13" presetID="2" presetClass="entr" presetSubtype="8" fill="hold" grpId="0" nodeType="afterEffect">
                                  <p:stCondLst>
                                    <p:cond delay="0"/>
                                  </p:stCondLst>
                                  <p:childTnLst>
                                    <p:set>
                                      <p:cBhvr>
                                        <p:cTn id="14" dur="1" fill="hold">
                                          <p:stCondLst>
                                            <p:cond delay="0"/>
                                          </p:stCondLst>
                                        </p:cTn>
                                        <p:tgtEl>
                                          <p:spTgt spid="4100"/>
                                        </p:tgtEl>
                                        <p:attrNameLst>
                                          <p:attrName>style.visibility</p:attrName>
                                        </p:attrNameLst>
                                      </p:cBhvr>
                                      <p:to>
                                        <p:strVal val="visible"/>
                                      </p:to>
                                    </p:set>
                                    <p:anim calcmode="lin" valueType="num">
                                      <p:cBhvr additive="base">
                                        <p:cTn id="15" dur="500" fill="hold"/>
                                        <p:tgtEl>
                                          <p:spTgt spid="4100"/>
                                        </p:tgtEl>
                                        <p:attrNameLst>
                                          <p:attrName>ppt_x</p:attrName>
                                        </p:attrNameLst>
                                      </p:cBhvr>
                                      <p:tavLst>
                                        <p:tav tm="0">
                                          <p:val>
                                            <p:strVal val="0-#ppt_w/2"/>
                                          </p:val>
                                        </p:tav>
                                        <p:tav tm="100000">
                                          <p:val>
                                            <p:strVal val="#ppt_x"/>
                                          </p:val>
                                        </p:tav>
                                      </p:tavLst>
                                    </p:anim>
                                    <p:anim calcmode="lin" valueType="num">
                                      <p:cBhvr additive="base">
                                        <p:cTn id="16" dur="500" fill="hold"/>
                                        <p:tgtEl>
                                          <p:spTgt spid="4100"/>
                                        </p:tgtEl>
                                        <p:attrNameLst>
                                          <p:attrName>ppt_y</p:attrName>
                                        </p:attrNameLst>
                                      </p:cBhvr>
                                      <p:tavLst>
                                        <p:tav tm="0">
                                          <p:val>
                                            <p:strVal val="#ppt_y"/>
                                          </p:val>
                                        </p:tav>
                                        <p:tav tm="100000">
                                          <p:val>
                                            <p:strVal val="#ppt_y"/>
                                          </p:val>
                                        </p:tav>
                                      </p:tavLst>
                                    </p:anim>
                                  </p:childTnLst>
                                </p:cTn>
                              </p:par>
                              <p:par>
                                <p:cTn id="17" presetID="8" presetClass="entr" presetSubtype="32" fill="hold" nodeType="withEffect">
                                  <p:stCondLst>
                                    <p:cond delay="0"/>
                                  </p:stCondLst>
                                  <p:childTnLst>
                                    <p:set>
                                      <p:cBhvr>
                                        <p:cTn id="18" dur="1" fill="hold">
                                          <p:stCondLst>
                                            <p:cond delay="0"/>
                                          </p:stCondLst>
                                        </p:cTn>
                                        <p:tgtEl>
                                          <p:spTgt spid="24582"/>
                                        </p:tgtEl>
                                        <p:attrNameLst>
                                          <p:attrName>style.visibility</p:attrName>
                                        </p:attrNameLst>
                                      </p:cBhvr>
                                      <p:to>
                                        <p:strVal val="visible"/>
                                      </p:to>
                                    </p:set>
                                    <p:animEffect transition="in" filter="diamond(out)">
                                      <p:cBhvr>
                                        <p:cTn id="19" dur="2000"/>
                                        <p:tgtEl>
                                          <p:spTgt spid="24582"/>
                                        </p:tgtEl>
                                      </p:cBhvr>
                                    </p:animEffect>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 calcmode="lin" valueType="num">
                                      <p:cBhvr additive="base">
                                        <p:cTn id="24" dur="500" fill="hold"/>
                                        <p:tgtEl>
                                          <p:spTgt spid="11"/>
                                        </p:tgtEl>
                                        <p:attrNameLst>
                                          <p:attrName>ppt_x</p:attrName>
                                        </p:attrNameLst>
                                      </p:cBhvr>
                                      <p:tavLst>
                                        <p:tav tm="0">
                                          <p:val>
                                            <p:strVal val="#ppt_x"/>
                                          </p:val>
                                        </p:tav>
                                        <p:tav tm="100000">
                                          <p:val>
                                            <p:strVal val="#ppt_x"/>
                                          </p:val>
                                        </p:tav>
                                      </p:tavLst>
                                    </p:anim>
                                    <p:anim calcmode="lin" valueType="num">
                                      <p:cBhvr additive="base">
                                        <p:cTn id="25" dur="500" fill="hold"/>
                                        <p:tgtEl>
                                          <p:spTgt spid="11"/>
                                        </p:tgtEl>
                                        <p:attrNameLst>
                                          <p:attrName>ppt_y</p:attrName>
                                        </p:attrNameLst>
                                      </p:cBhvr>
                                      <p:tavLst>
                                        <p:tav tm="0">
                                          <p:val>
                                            <p:strVal val="1+#ppt_h/2"/>
                                          </p:val>
                                        </p:tav>
                                        <p:tav tm="100000">
                                          <p:val>
                                            <p:strVal val="#ppt_y"/>
                                          </p:val>
                                        </p:tav>
                                      </p:tavLst>
                                    </p:anim>
                                  </p:childTnLst>
                                </p:cTn>
                              </p:par>
                              <p:par>
                                <p:cTn id="26" presetID="8" presetClass="entr" presetSubtype="16" fill="hold" nodeType="withEffect">
                                  <p:stCondLst>
                                    <p:cond delay="0"/>
                                  </p:stCondLst>
                                  <p:childTnLst>
                                    <p:set>
                                      <p:cBhvr>
                                        <p:cTn id="27" dur="1" fill="hold">
                                          <p:stCondLst>
                                            <p:cond delay="0"/>
                                          </p:stCondLst>
                                        </p:cTn>
                                        <p:tgtEl>
                                          <p:spTgt spid="24584"/>
                                        </p:tgtEl>
                                        <p:attrNameLst>
                                          <p:attrName>style.visibility</p:attrName>
                                        </p:attrNameLst>
                                      </p:cBhvr>
                                      <p:to>
                                        <p:strVal val="visible"/>
                                      </p:to>
                                    </p:set>
                                    <p:animEffect transition="in" filter="diamond(in)">
                                      <p:cBhvr>
                                        <p:cTn id="28" dur="2000"/>
                                        <p:tgtEl>
                                          <p:spTgt spid="24584"/>
                                        </p:tgtEl>
                                      </p:cBhvr>
                                    </p:animEffect>
                                  </p:childTnLst>
                                </p:cTn>
                              </p:par>
                            </p:childTnLst>
                          </p:cTn>
                        </p:par>
                      </p:childTnLst>
                    </p:cTn>
                  </p:par>
                  <p:par>
                    <p:cTn id="29" fill="hold">
                      <p:stCondLst>
                        <p:cond delay="indefinite"/>
                      </p:stCondLst>
                      <p:childTnLst>
                        <p:par>
                          <p:cTn id="30" fill="hold">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fill="hold"/>
                                        <p:tgtEl>
                                          <p:spTgt spid="13"/>
                                        </p:tgtEl>
                                        <p:attrNameLst>
                                          <p:attrName>ppt_x</p:attrName>
                                        </p:attrNameLst>
                                      </p:cBhvr>
                                      <p:tavLst>
                                        <p:tav tm="0">
                                          <p:val>
                                            <p:strVal val="1+#ppt_w/2"/>
                                          </p:val>
                                        </p:tav>
                                        <p:tav tm="100000">
                                          <p:val>
                                            <p:strVal val="#ppt_x"/>
                                          </p:val>
                                        </p:tav>
                                      </p:tavLst>
                                    </p:anim>
                                    <p:anim calcmode="lin" valueType="num">
                                      <p:cBhvr additive="base">
                                        <p:cTn id="34" dur="500" fill="hold"/>
                                        <p:tgtEl>
                                          <p:spTgt spid="13"/>
                                        </p:tgtEl>
                                        <p:attrNameLst>
                                          <p:attrName>ppt_y</p:attrName>
                                        </p:attrNameLst>
                                      </p:cBhvr>
                                      <p:tavLst>
                                        <p:tav tm="0">
                                          <p:val>
                                            <p:strVal val="#ppt_y"/>
                                          </p:val>
                                        </p:tav>
                                        <p:tav tm="100000">
                                          <p:val>
                                            <p:strVal val="#ppt_y"/>
                                          </p:val>
                                        </p:tav>
                                      </p:tavLst>
                                    </p:anim>
                                  </p:childTnLst>
                                </p:cTn>
                              </p:par>
                              <p:par>
                                <p:cTn id="35" presetID="8" presetClass="entr" presetSubtype="16" fill="hold" nodeType="withEffect">
                                  <p:stCondLst>
                                    <p:cond delay="0"/>
                                  </p:stCondLst>
                                  <p:childTnLst>
                                    <p:set>
                                      <p:cBhvr>
                                        <p:cTn id="36" dur="1" fill="hold">
                                          <p:stCondLst>
                                            <p:cond delay="0"/>
                                          </p:stCondLst>
                                        </p:cTn>
                                        <p:tgtEl>
                                          <p:spTgt spid="24588"/>
                                        </p:tgtEl>
                                        <p:attrNameLst>
                                          <p:attrName>style.visibility</p:attrName>
                                        </p:attrNameLst>
                                      </p:cBhvr>
                                      <p:to>
                                        <p:strVal val="visible"/>
                                      </p:to>
                                    </p:set>
                                    <p:animEffect transition="in" filter="diamond(in)">
                                      <p:cBhvr>
                                        <p:cTn id="37" dur="2000"/>
                                        <p:tgtEl>
                                          <p:spTgt spid="245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4100" grpId="0"/>
      <p:bldP spid="11" grpId="0"/>
      <p:bldP spid="13"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0"/>
            <a:ext cx="9144000" cy="692150"/>
          </a:xfrm>
        </p:spPr>
        <p:txBody>
          <a:bodyPr/>
          <a:lstStyle/>
          <a:p>
            <a:pPr eaLnBrk="1" hangingPunct="1"/>
            <a:r>
              <a:rPr lang="lv-LV" b="1" dirty="0" smtClean="0">
                <a:solidFill>
                  <a:schemeClr val="tx1"/>
                </a:solidFill>
              </a:rPr>
              <a:t>Ticīgie austrumu vīri</a:t>
            </a:r>
          </a:p>
        </p:txBody>
      </p:sp>
      <p:sp>
        <p:nvSpPr>
          <p:cNvPr id="4099" name="Slide Number Placeholder 4"/>
          <p:cNvSpPr>
            <a:spLocks noGrp="1"/>
          </p:cNvSpPr>
          <p:nvPr>
            <p:ph type="sldNum" sz="quarter" idx="12"/>
          </p:nvPr>
        </p:nvSpPr>
        <p:spPr>
          <a:noFill/>
        </p:spPr>
        <p:txBody>
          <a:bodyPr/>
          <a:lstStyle/>
          <a:p>
            <a:fld id="{6324D347-1F79-492C-9A25-467DF989BBE0}" type="slidenum">
              <a:rPr lang="lv-LV" smtClean="0"/>
              <a:pPr/>
              <a:t>8</a:t>
            </a:fld>
            <a:endParaRPr lang="lv-LV" smtClean="0"/>
          </a:p>
        </p:txBody>
      </p:sp>
      <p:pic>
        <p:nvPicPr>
          <p:cNvPr id="25602" name="Picture 2" descr="How many wise men were there, and were they really kings? – Adventist Record"/>
          <p:cNvPicPr>
            <a:picLocks noChangeAspect="1" noChangeArrowheads="1"/>
          </p:cNvPicPr>
          <p:nvPr/>
        </p:nvPicPr>
        <p:blipFill>
          <a:blip r:embed="rId2" cstate="print"/>
          <a:srcRect/>
          <a:stretch>
            <a:fillRect/>
          </a:stretch>
        </p:blipFill>
        <p:spPr bwMode="auto">
          <a:xfrm>
            <a:off x="107504" y="1700808"/>
            <a:ext cx="8930702" cy="5023520"/>
          </a:xfrm>
          <a:prstGeom prst="rect">
            <a:avLst/>
          </a:prstGeom>
          <a:ln>
            <a:noFill/>
          </a:ln>
          <a:effectLst>
            <a:softEdge rad="112500"/>
          </a:effectLst>
        </p:spPr>
      </p:pic>
      <p:sp>
        <p:nvSpPr>
          <p:cNvPr id="7" name="Rectangle 3"/>
          <p:cNvSpPr txBox="1">
            <a:spLocks noChangeArrowheads="1"/>
          </p:cNvSpPr>
          <p:nvPr/>
        </p:nvSpPr>
        <p:spPr bwMode="auto">
          <a:xfrm>
            <a:off x="-323850" y="704106"/>
            <a:ext cx="9467850" cy="14287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just" defTabSz="914400" rtl="0" eaLnBrk="1" fontAlgn="base" latinLnBrk="0" hangingPunct="1">
              <a:lnSpc>
                <a:spcPct val="100000"/>
              </a:lnSpc>
              <a:spcBef>
                <a:spcPct val="20000"/>
              </a:spcBef>
              <a:spcAft>
                <a:spcPct val="0"/>
              </a:spcAft>
              <a:buClrTx/>
              <a:buSzTx/>
              <a:buFontTx/>
              <a:buNone/>
              <a:tabLst/>
              <a:defRPr/>
            </a:pPr>
            <a:r>
              <a:rPr kumimoji="0" lang="lv-LV" sz="2600" b="0" i="1" u="none" strike="noStrike" kern="0" cap="none" spc="0" normalizeH="0" baseline="0" noProof="0" dirty="0" smtClean="0">
                <a:ln>
                  <a:noFill/>
                </a:ln>
                <a:solidFill>
                  <a:schemeClr val="tx1"/>
                </a:solidFill>
                <a:effectLst/>
                <a:uLnTx/>
                <a:uFillTx/>
                <a:latin typeface="+mn-lt"/>
                <a:ea typeface="+mn-ea"/>
                <a:cs typeface="+mn-cs"/>
              </a:rPr>
              <a:t>    2 "Kur ir jaunpiedzimušais Jūdu ķēniņš? Jo mēs Viņa zvaigzni redzējām austrumu zemē un atnācām Viņu pielūgt."</a:t>
            </a:r>
            <a:endParaRPr kumimoji="0" lang="lv-LV" sz="3200" b="0" i="0" u="none" strike="noStrike" kern="0" cap="none" spc="0" normalizeH="0" baseline="0" noProof="0" dirty="0" smtClean="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25602"/>
                                        </p:tgtEl>
                                        <p:attrNameLst>
                                          <p:attrName>style.visibility</p:attrName>
                                        </p:attrNameLst>
                                      </p:cBhvr>
                                      <p:to>
                                        <p:strVal val="visible"/>
                                      </p:to>
                                    </p:set>
                                    <p:animEffect transition="in" filter="fade">
                                      <p:cBhvr>
                                        <p:cTn id="17" dur="2000"/>
                                        <p:tgtEl>
                                          <p:spTgt spid="25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7"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type="title"/>
          </p:nvPr>
        </p:nvSpPr>
        <p:spPr>
          <a:xfrm>
            <a:off x="0" y="260648"/>
            <a:ext cx="9144000" cy="692150"/>
          </a:xfrm>
        </p:spPr>
        <p:txBody>
          <a:bodyPr/>
          <a:lstStyle/>
          <a:p>
            <a:pPr eaLnBrk="1" hangingPunct="1"/>
            <a:r>
              <a:rPr lang="lv-LV" b="1" dirty="0" smtClean="0">
                <a:solidFill>
                  <a:schemeClr val="tx1"/>
                </a:solidFill>
              </a:rPr>
              <a:t>No kurienes austrumu vīriem ticība uz Kristu?</a:t>
            </a:r>
          </a:p>
        </p:txBody>
      </p:sp>
      <p:sp>
        <p:nvSpPr>
          <p:cNvPr id="4099" name="Slide Number Placeholder 4"/>
          <p:cNvSpPr>
            <a:spLocks noGrp="1"/>
          </p:cNvSpPr>
          <p:nvPr>
            <p:ph type="sldNum" sz="quarter" idx="12"/>
          </p:nvPr>
        </p:nvSpPr>
        <p:spPr>
          <a:noFill/>
        </p:spPr>
        <p:txBody>
          <a:bodyPr/>
          <a:lstStyle/>
          <a:p>
            <a:fld id="{6324D347-1F79-492C-9A25-467DF989BBE0}" type="slidenum">
              <a:rPr lang="lv-LV" smtClean="0"/>
              <a:pPr/>
              <a:t>9</a:t>
            </a:fld>
            <a:endParaRPr lang="lv-LV" smtClean="0"/>
          </a:p>
        </p:txBody>
      </p:sp>
      <p:sp>
        <p:nvSpPr>
          <p:cNvPr id="6" name="Rectangle 5"/>
          <p:cNvSpPr>
            <a:spLocks noChangeArrowheads="1"/>
          </p:cNvSpPr>
          <p:nvPr/>
        </p:nvSpPr>
        <p:spPr bwMode="auto">
          <a:xfrm>
            <a:off x="0" y="1268760"/>
            <a:ext cx="9144000" cy="1046440"/>
          </a:xfrm>
          <a:prstGeom prst="rect">
            <a:avLst/>
          </a:prstGeom>
          <a:noFill/>
          <a:ln w="9525">
            <a:noFill/>
            <a:miter lim="800000"/>
            <a:headEnd/>
            <a:tailEnd/>
          </a:ln>
        </p:spPr>
        <p:txBody>
          <a:bodyPr wrap="square">
            <a:spAutoFit/>
          </a:bodyPr>
          <a:lstStyle/>
          <a:p>
            <a:pPr>
              <a:buFont typeface="Arial" pitchFamily="34" charset="0"/>
              <a:buChar char="•"/>
            </a:pPr>
            <a:r>
              <a:rPr lang="lv-LV" sz="2600" b="1" dirty="0" smtClean="0"/>
              <a:t>Atbilde</a:t>
            </a:r>
            <a:r>
              <a:rPr lang="lv-LV" sz="2600" dirty="0" smtClean="0"/>
              <a:t> slēpjas </a:t>
            </a:r>
            <a:r>
              <a:rPr lang="lv-LV" sz="2600" b="1" dirty="0" smtClean="0"/>
              <a:t>oriģinālajā valodā</a:t>
            </a:r>
            <a:r>
              <a:rPr lang="lv-LV" sz="2600" dirty="0" smtClean="0"/>
              <a:t>, kurā sarakstīta </a:t>
            </a:r>
            <a:r>
              <a:rPr lang="lv-LV" sz="2600" b="1" dirty="0" smtClean="0"/>
              <a:t>Bībele</a:t>
            </a:r>
            <a:r>
              <a:rPr lang="lv-LV" sz="2600" dirty="0" smtClean="0"/>
              <a:t>.</a:t>
            </a:r>
          </a:p>
          <a:p>
            <a:pPr>
              <a:buFont typeface="Arial" pitchFamily="34" charset="0"/>
              <a:buChar char="•"/>
            </a:pPr>
            <a:r>
              <a:rPr lang="lv-LV" sz="2600" dirty="0" smtClean="0"/>
              <a:t>Sengrieķu valodā šie vīri tiek saukti “</a:t>
            </a:r>
            <a:r>
              <a:rPr lang="lv-LV" sz="3600" b="1" dirty="0" smtClean="0"/>
              <a:t>Magi</a:t>
            </a:r>
            <a:r>
              <a:rPr lang="lv-LV" sz="2600" dirty="0" smtClean="0"/>
              <a:t>”</a:t>
            </a:r>
            <a:r>
              <a:rPr lang="lv-LV" sz="2600" b="1" dirty="0"/>
              <a:t>  </a:t>
            </a:r>
          </a:p>
        </p:txBody>
      </p:sp>
      <p:sp>
        <p:nvSpPr>
          <p:cNvPr id="8" name="Rectangle 7"/>
          <p:cNvSpPr>
            <a:spLocks noChangeArrowheads="1"/>
          </p:cNvSpPr>
          <p:nvPr/>
        </p:nvSpPr>
        <p:spPr bwMode="auto">
          <a:xfrm>
            <a:off x="35496" y="2823319"/>
            <a:ext cx="2808312" cy="523220"/>
          </a:xfrm>
          <a:prstGeom prst="rect">
            <a:avLst/>
          </a:prstGeom>
          <a:noFill/>
          <a:ln w="9525">
            <a:noFill/>
            <a:miter lim="800000"/>
            <a:headEnd/>
            <a:tailEnd/>
          </a:ln>
        </p:spPr>
        <p:txBody>
          <a:bodyPr wrap="square">
            <a:spAutoFit/>
          </a:bodyPr>
          <a:lstStyle/>
          <a:p>
            <a:pPr algn="ctr"/>
            <a:r>
              <a:rPr lang="lv-LV" sz="2800" b="1" dirty="0" smtClean="0"/>
              <a:t>Nav</a:t>
            </a:r>
            <a:r>
              <a:rPr lang="lv-LV" sz="2800" dirty="0" smtClean="0"/>
              <a:t> </a:t>
            </a:r>
            <a:r>
              <a:rPr lang="lv-LV" sz="2800" b="1" dirty="0" smtClean="0"/>
              <a:t>burvji</a:t>
            </a:r>
            <a:endParaRPr lang="lv-LV" sz="2800" b="1" dirty="0"/>
          </a:p>
        </p:txBody>
      </p:sp>
      <p:sp>
        <p:nvSpPr>
          <p:cNvPr id="9" name="Rectangle 7"/>
          <p:cNvSpPr>
            <a:spLocks noChangeArrowheads="1"/>
          </p:cNvSpPr>
          <p:nvPr/>
        </p:nvSpPr>
        <p:spPr bwMode="auto">
          <a:xfrm>
            <a:off x="2987824" y="2420888"/>
            <a:ext cx="2808312" cy="954107"/>
          </a:xfrm>
          <a:prstGeom prst="rect">
            <a:avLst/>
          </a:prstGeom>
          <a:noFill/>
          <a:ln w="9525">
            <a:noFill/>
            <a:miter lim="800000"/>
            <a:headEnd/>
            <a:tailEnd/>
          </a:ln>
        </p:spPr>
        <p:txBody>
          <a:bodyPr wrap="square">
            <a:spAutoFit/>
          </a:bodyPr>
          <a:lstStyle/>
          <a:p>
            <a:pPr algn="ctr"/>
            <a:r>
              <a:rPr lang="lv-LV" sz="2800" b="1" dirty="0" smtClean="0"/>
              <a:t>Gudrie, Izglītotie</a:t>
            </a:r>
          </a:p>
        </p:txBody>
      </p:sp>
      <p:sp>
        <p:nvSpPr>
          <p:cNvPr id="10" name="Rectangle 7"/>
          <p:cNvSpPr>
            <a:spLocks noChangeArrowheads="1"/>
          </p:cNvSpPr>
          <p:nvPr/>
        </p:nvSpPr>
        <p:spPr bwMode="auto">
          <a:xfrm>
            <a:off x="6084168" y="2332037"/>
            <a:ext cx="2736304" cy="1384995"/>
          </a:xfrm>
          <a:prstGeom prst="rect">
            <a:avLst/>
          </a:prstGeom>
          <a:noFill/>
          <a:ln w="9525">
            <a:noFill/>
            <a:miter lim="800000"/>
            <a:headEnd/>
            <a:tailEnd/>
          </a:ln>
        </p:spPr>
        <p:txBody>
          <a:bodyPr wrap="square">
            <a:spAutoFit/>
          </a:bodyPr>
          <a:lstStyle/>
          <a:p>
            <a:pPr algn="ctr"/>
            <a:r>
              <a:rPr lang="lv-LV" sz="2800" b="1" dirty="0" smtClean="0"/>
              <a:t>Pravietis Daniels bija virs-Mags</a:t>
            </a:r>
            <a:endParaRPr lang="lv-LV" sz="2800" b="1" dirty="0"/>
          </a:p>
        </p:txBody>
      </p:sp>
      <p:pic>
        <p:nvPicPr>
          <p:cNvPr id="28674" name="Picture 2" descr="No Magic Formula - PrepMaven"/>
          <p:cNvPicPr>
            <a:picLocks noChangeAspect="1" noChangeArrowheads="1"/>
          </p:cNvPicPr>
          <p:nvPr/>
        </p:nvPicPr>
        <p:blipFill>
          <a:blip r:embed="rId2" cstate="print"/>
          <a:srcRect/>
          <a:stretch>
            <a:fillRect/>
          </a:stretch>
        </p:blipFill>
        <p:spPr bwMode="auto">
          <a:xfrm>
            <a:off x="-1" y="3645024"/>
            <a:ext cx="3197155" cy="2664296"/>
          </a:xfrm>
          <a:prstGeom prst="rect">
            <a:avLst/>
          </a:prstGeom>
          <a:noFill/>
        </p:spPr>
      </p:pic>
      <p:pic>
        <p:nvPicPr>
          <p:cNvPr id="28676" name="Picture 4" descr="Silhouette Education Person Persons - Graduate Silhouette Clipart - Free  Transparent PNG Clipart Images Download"/>
          <p:cNvPicPr>
            <a:picLocks noChangeAspect="1" noChangeArrowheads="1"/>
          </p:cNvPicPr>
          <p:nvPr/>
        </p:nvPicPr>
        <p:blipFill>
          <a:blip r:embed="rId3" cstate="print"/>
          <a:srcRect l="24300" r="22601"/>
          <a:stretch>
            <a:fillRect/>
          </a:stretch>
        </p:blipFill>
        <p:spPr bwMode="auto">
          <a:xfrm>
            <a:off x="3059832" y="3225899"/>
            <a:ext cx="2731939" cy="3632101"/>
          </a:xfrm>
          <a:prstGeom prst="ellipse">
            <a:avLst/>
          </a:prstGeom>
          <a:ln>
            <a:noFill/>
          </a:ln>
          <a:effectLst>
            <a:softEdge rad="112500"/>
          </a:effectLst>
        </p:spPr>
      </p:pic>
      <p:pic>
        <p:nvPicPr>
          <p:cNvPr id="28678" name="Picture 6" descr="Daniel and the lion&amp;#39;s den"/>
          <p:cNvPicPr>
            <a:picLocks noChangeAspect="1" noChangeArrowheads="1"/>
          </p:cNvPicPr>
          <p:nvPr/>
        </p:nvPicPr>
        <p:blipFill>
          <a:blip r:embed="rId4" cstate="print"/>
          <a:srcRect l="5815" r="10444"/>
          <a:stretch>
            <a:fillRect/>
          </a:stretch>
        </p:blipFill>
        <p:spPr bwMode="auto">
          <a:xfrm>
            <a:off x="5582192" y="3717032"/>
            <a:ext cx="3561808" cy="3140968"/>
          </a:xfrm>
          <a:prstGeom prst="ellipse">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6147"/>
                                        </p:tgtEl>
                                        <p:attrNameLst>
                                          <p:attrName>style.visibility</p:attrName>
                                        </p:attrNameLst>
                                      </p:cBhvr>
                                      <p:to>
                                        <p:strVal val="visible"/>
                                      </p:to>
                                    </p:set>
                                    <p:anim calcmode="lin" valueType="num">
                                      <p:cBhvr additive="base">
                                        <p:cTn id="7" dur="500" fill="hold"/>
                                        <p:tgtEl>
                                          <p:spTgt spid="6147"/>
                                        </p:tgtEl>
                                        <p:attrNameLst>
                                          <p:attrName>ppt_x</p:attrName>
                                        </p:attrNameLst>
                                      </p:cBhvr>
                                      <p:tavLst>
                                        <p:tav tm="0">
                                          <p:val>
                                            <p:strVal val="#ppt_x"/>
                                          </p:val>
                                        </p:tav>
                                        <p:tav tm="100000">
                                          <p:val>
                                            <p:strVal val="#ppt_x"/>
                                          </p:val>
                                        </p:tav>
                                      </p:tavLst>
                                    </p:anim>
                                    <p:anim calcmode="lin" valueType="num">
                                      <p:cBhvr additive="base">
                                        <p:cTn id="8" dur="500" fill="hold"/>
                                        <p:tgtEl>
                                          <p:spTgt spid="6147"/>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nodeType="after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additive="base">
                                        <p:cTn id="12" dur="500" fill="hold"/>
                                        <p:tgtEl>
                                          <p:spTgt spid="6">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6">
                                            <p:txEl>
                                              <p:pRg st="0" end="0"/>
                                            </p:txEl>
                                          </p:spTgt>
                                        </p:tgtEl>
                                        <p:attrNameLst>
                                          <p:attrName>ppt_y</p:attrName>
                                        </p:attrNameLst>
                                      </p:cBhvr>
                                      <p:tavLst>
                                        <p:tav tm="0">
                                          <p:val>
                                            <p:strVal val="1+#ppt_h/2"/>
                                          </p:val>
                                        </p:tav>
                                        <p:tav tm="100000">
                                          <p:val>
                                            <p:strVal val="#ppt_y"/>
                                          </p:val>
                                        </p:tav>
                                      </p:tavLst>
                                    </p:anim>
                                  </p:childTnLst>
                                </p:cTn>
                              </p:par>
                            </p:childTnLst>
                          </p:cTn>
                        </p:par>
                        <p:par>
                          <p:cTn id="14" fill="hold">
                            <p:stCondLst>
                              <p:cond delay="1000"/>
                            </p:stCondLst>
                            <p:childTnLst>
                              <p:par>
                                <p:cTn id="15" presetID="2" presetClass="entr" presetSubtype="4" fill="hold" nodeType="afterEffect">
                                  <p:stCondLst>
                                    <p:cond delay="0"/>
                                  </p:stCondLst>
                                  <p:childTnLst>
                                    <p:set>
                                      <p:cBhvr>
                                        <p:cTn id="16" dur="1" fill="hold">
                                          <p:stCondLst>
                                            <p:cond delay="0"/>
                                          </p:stCondLst>
                                        </p:cTn>
                                        <p:tgtEl>
                                          <p:spTgt spid="6">
                                            <p:txEl>
                                              <p:pRg st="1" end="1"/>
                                            </p:txEl>
                                          </p:spTgt>
                                        </p:tgtEl>
                                        <p:attrNameLst>
                                          <p:attrName>style.visibility</p:attrName>
                                        </p:attrNameLst>
                                      </p:cBhvr>
                                      <p:to>
                                        <p:strVal val="visible"/>
                                      </p:to>
                                    </p:set>
                                    <p:anim calcmode="lin" valueType="num">
                                      <p:cBhvr additive="base">
                                        <p:cTn id="17" dur="500" fill="hold"/>
                                        <p:tgtEl>
                                          <p:spTgt spid="6">
                                            <p:txEl>
                                              <p:pRg st="1" end="1"/>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6">
                                            <p:txEl>
                                              <p:pRg st="1" end="1"/>
                                            </p:txEl>
                                          </p:spTgt>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2" presetClass="entr" presetSubtype="8"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0-#ppt_w/2"/>
                                          </p:val>
                                        </p:tav>
                                        <p:tav tm="100000">
                                          <p:val>
                                            <p:strVal val="#ppt_x"/>
                                          </p:val>
                                        </p:tav>
                                      </p:tavLst>
                                    </p:anim>
                                    <p:anim calcmode="lin" valueType="num">
                                      <p:cBhvr additive="base">
                                        <p:cTn id="23" dur="500" fill="hold"/>
                                        <p:tgtEl>
                                          <p:spTgt spid="8"/>
                                        </p:tgtEl>
                                        <p:attrNameLst>
                                          <p:attrName>ppt_y</p:attrName>
                                        </p:attrNameLst>
                                      </p:cBhvr>
                                      <p:tavLst>
                                        <p:tav tm="0">
                                          <p:val>
                                            <p:strVal val="#ppt_y"/>
                                          </p:val>
                                        </p:tav>
                                        <p:tav tm="100000">
                                          <p:val>
                                            <p:strVal val="#ppt_y"/>
                                          </p:val>
                                        </p:tav>
                                      </p:tavLst>
                                    </p:anim>
                                  </p:childTnLst>
                                </p:cTn>
                              </p:par>
                              <p:par>
                                <p:cTn id="24" presetID="10" presetClass="entr" presetSubtype="0" fill="hold" nodeType="withEffect">
                                  <p:stCondLst>
                                    <p:cond delay="0"/>
                                  </p:stCondLst>
                                  <p:childTnLst>
                                    <p:set>
                                      <p:cBhvr>
                                        <p:cTn id="25" dur="1" fill="hold">
                                          <p:stCondLst>
                                            <p:cond delay="0"/>
                                          </p:stCondLst>
                                        </p:cTn>
                                        <p:tgtEl>
                                          <p:spTgt spid="28674"/>
                                        </p:tgtEl>
                                        <p:attrNameLst>
                                          <p:attrName>style.visibility</p:attrName>
                                        </p:attrNameLst>
                                      </p:cBhvr>
                                      <p:to>
                                        <p:strVal val="visible"/>
                                      </p:to>
                                    </p:set>
                                    <p:animEffect transition="in" filter="fade">
                                      <p:cBhvr>
                                        <p:cTn id="26" dur="2000"/>
                                        <p:tgtEl>
                                          <p:spTgt spid="28674"/>
                                        </p:tgtEl>
                                      </p:cBhvr>
                                    </p:animEffect>
                                  </p:childTnLst>
                                </p:cTn>
                              </p:par>
                            </p:childTnLst>
                          </p:cTn>
                        </p:par>
                        <p:par>
                          <p:cTn id="27" fill="hold">
                            <p:stCondLst>
                              <p:cond delay="3500"/>
                            </p:stCondLst>
                            <p:childTnLst>
                              <p:par>
                                <p:cTn id="28" presetID="2" presetClass="entr" presetSubtype="4" fill="hold" grpId="0" nodeType="after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par>
                                <p:cTn id="32" presetID="10" presetClass="entr" presetSubtype="0" fill="hold" nodeType="withEffect">
                                  <p:stCondLst>
                                    <p:cond delay="0"/>
                                  </p:stCondLst>
                                  <p:childTnLst>
                                    <p:set>
                                      <p:cBhvr>
                                        <p:cTn id="33" dur="1" fill="hold">
                                          <p:stCondLst>
                                            <p:cond delay="0"/>
                                          </p:stCondLst>
                                        </p:cTn>
                                        <p:tgtEl>
                                          <p:spTgt spid="28676"/>
                                        </p:tgtEl>
                                        <p:attrNameLst>
                                          <p:attrName>style.visibility</p:attrName>
                                        </p:attrNameLst>
                                      </p:cBhvr>
                                      <p:to>
                                        <p:strVal val="visible"/>
                                      </p:to>
                                    </p:set>
                                    <p:animEffect transition="in" filter="fade">
                                      <p:cBhvr>
                                        <p:cTn id="34" dur="2000"/>
                                        <p:tgtEl>
                                          <p:spTgt spid="28676"/>
                                        </p:tgtEl>
                                      </p:cBhvr>
                                    </p:animEffect>
                                  </p:childTnLst>
                                </p:cTn>
                              </p:par>
                            </p:childTnLst>
                          </p:cTn>
                        </p:par>
                      </p:childTnLst>
                    </p:cTn>
                  </p:par>
                  <p:par>
                    <p:cTn id="35" fill="hold">
                      <p:stCondLst>
                        <p:cond delay="indefinite"/>
                      </p:stCondLst>
                      <p:childTnLst>
                        <p:par>
                          <p:cTn id="36" fill="hold">
                            <p:stCondLst>
                              <p:cond delay="0"/>
                            </p:stCondLst>
                            <p:childTnLst>
                              <p:par>
                                <p:cTn id="37" presetID="2" presetClass="entr" presetSubtype="2" fill="hold" grpId="0" nodeType="click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additive="base">
                                        <p:cTn id="39" dur="500" fill="hold"/>
                                        <p:tgtEl>
                                          <p:spTgt spid="10"/>
                                        </p:tgtEl>
                                        <p:attrNameLst>
                                          <p:attrName>ppt_x</p:attrName>
                                        </p:attrNameLst>
                                      </p:cBhvr>
                                      <p:tavLst>
                                        <p:tav tm="0">
                                          <p:val>
                                            <p:strVal val="1+#ppt_w/2"/>
                                          </p:val>
                                        </p:tav>
                                        <p:tav tm="100000">
                                          <p:val>
                                            <p:strVal val="#ppt_x"/>
                                          </p:val>
                                        </p:tav>
                                      </p:tavLst>
                                    </p:anim>
                                    <p:anim calcmode="lin" valueType="num">
                                      <p:cBhvr additive="base">
                                        <p:cTn id="40" dur="500" fill="hold"/>
                                        <p:tgtEl>
                                          <p:spTgt spid="10"/>
                                        </p:tgtEl>
                                        <p:attrNameLst>
                                          <p:attrName>ppt_y</p:attrName>
                                        </p:attrNameLst>
                                      </p:cBhvr>
                                      <p:tavLst>
                                        <p:tav tm="0">
                                          <p:val>
                                            <p:strVal val="#ppt_y"/>
                                          </p:val>
                                        </p:tav>
                                        <p:tav tm="100000">
                                          <p:val>
                                            <p:strVal val="#ppt_y"/>
                                          </p:val>
                                        </p:tav>
                                      </p:tavLst>
                                    </p:anim>
                                  </p:childTnLst>
                                </p:cTn>
                              </p:par>
                              <p:par>
                                <p:cTn id="41" presetID="10" presetClass="entr" presetSubtype="0" fill="hold" nodeType="withEffect">
                                  <p:stCondLst>
                                    <p:cond delay="0"/>
                                  </p:stCondLst>
                                  <p:childTnLst>
                                    <p:set>
                                      <p:cBhvr>
                                        <p:cTn id="42" dur="1" fill="hold">
                                          <p:stCondLst>
                                            <p:cond delay="0"/>
                                          </p:stCondLst>
                                        </p:cTn>
                                        <p:tgtEl>
                                          <p:spTgt spid="28678"/>
                                        </p:tgtEl>
                                        <p:attrNameLst>
                                          <p:attrName>style.visibility</p:attrName>
                                        </p:attrNameLst>
                                      </p:cBhvr>
                                      <p:to>
                                        <p:strVal val="visible"/>
                                      </p:to>
                                    </p:set>
                                    <p:animEffect transition="in" filter="fade">
                                      <p:cBhvr>
                                        <p:cTn id="43" dur="2000"/>
                                        <p:tgtEl>
                                          <p:spTgt spid="2867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7" grpId="0"/>
      <p:bldP spid="8" grpId="0"/>
      <p:bldP spid="9" grpId="0"/>
      <p:bldP spid="10" grpId="0"/>
    </p:bld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4565</TotalTime>
  <Words>1194</Words>
  <Application>Microsoft Office PowerPoint</Application>
  <PresentationFormat>On-screen Show (4:3)</PresentationFormat>
  <Paragraphs>147</Paragraphs>
  <Slides>25</Slides>
  <Notes>1</Notes>
  <HiddenSlides>0</HiddenSlides>
  <MMClips>0</MMClips>
  <ScaleCrop>false</ScaleCrop>
  <HeadingPairs>
    <vt:vector size="4" baseType="variant">
      <vt:variant>
        <vt:lpstr>Theme</vt:lpstr>
      </vt:variant>
      <vt:variant>
        <vt:i4>1</vt:i4>
      </vt:variant>
      <vt:variant>
        <vt:lpstr>Slide Titles</vt:lpstr>
      </vt:variant>
      <vt:variant>
        <vt:i4>25</vt:i4>
      </vt:variant>
    </vt:vector>
  </HeadingPairs>
  <TitlesOfParts>
    <vt:vector size="26" baseType="lpstr">
      <vt:lpstr>Default Design</vt:lpstr>
      <vt:lpstr>Mt.2:1-12 Zvaigznes diena</vt:lpstr>
      <vt:lpstr>Mt.2:1-12 Zvaigznes diena</vt:lpstr>
      <vt:lpstr>Ievads</vt:lpstr>
      <vt:lpstr>Ko atklāj mums šis notikums?</vt:lpstr>
      <vt:lpstr>Kristus un citas reliģijas</vt:lpstr>
      <vt:lpstr>Zvaigznes dienas stāsts</vt:lpstr>
      <vt:lpstr>Kas ir šie austrumu gudrie?</vt:lpstr>
      <vt:lpstr>Ticīgie austrumu vīri</vt:lpstr>
      <vt:lpstr>No kurienes austrumu vīriem ticība uz Kristu?</vt:lpstr>
      <vt:lpstr>Astronomi nevis Astrologi</vt:lpstr>
      <vt:lpstr>Astroloģijas eksperiments</vt:lpstr>
      <vt:lpstr>Vai zinātne nav pretrunā ticībai?</vt:lpstr>
      <vt:lpstr>Bībele un Zinātne </vt:lpstr>
      <vt:lpstr>Ne visi zinātnieki vienādi</vt:lpstr>
      <vt:lpstr>Izcili zinātnieki, kreacionisti</vt:lpstr>
      <vt:lpstr>Slide 16</vt:lpstr>
      <vt:lpstr>Slide 17</vt:lpstr>
      <vt:lpstr>Slide 18</vt:lpstr>
      <vt:lpstr>Slide 19</vt:lpstr>
      <vt:lpstr>Slide 20</vt:lpstr>
      <vt:lpstr>Slide 21</vt:lpstr>
      <vt:lpstr>Zvaigzne?</vt:lpstr>
      <vt:lpstr>3 Dāvanas Ķēniņam</vt:lpstr>
      <vt:lpstr>Pasaules pestītājs ir piedzimis!</vt:lpstr>
      <vt:lpstr>Un Dieva miers, kas ir augstāks par visu saprašanu lai pasargā jūsu sirdis un jūsu domas. Āmen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Sprediķi R.Otomers</dc:title>
  <dc:creator>RobertsO</dc:creator>
  <cp:lastModifiedBy>Rob</cp:lastModifiedBy>
  <cp:revision>90</cp:revision>
  <dcterms:created xsi:type="dcterms:W3CDTF">2010-10-07T14:46:11Z</dcterms:created>
  <dcterms:modified xsi:type="dcterms:W3CDTF">2025-01-04T19:35:29Z</dcterms:modified>
</cp:coreProperties>
</file>