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7" r:id="rId2"/>
    <p:sldId id="300" r:id="rId3"/>
    <p:sldId id="291" r:id="rId4"/>
    <p:sldId id="303" r:id="rId5"/>
    <p:sldId id="297" r:id="rId6"/>
    <p:sldId id="298" r:id="rId7"/>
    <p:sldId id="292" r:id="rId8"/>
    <p:sldId id="310" r:id="rId9"/>
    <p:sldId id="307" r:id="rId10"/>
    <p:sldId id="293" r:id="rId11"/>
    <p:sldId id="299" r:id="rId12"/>
    <p:sldId id="301" r:id="rId13"/>
    <p:sldId id="308" r:id="rId14"/>
    <p:sldId id="296" r:id="rId15"/>
    <p:sldId id="309" r:id="rId16"/>
    <p:sldId id="288" r:id="rId17"/>
    <p:sldId id="302" r:id="rId18"/>
    <p:sldId id="294" r:id="rId19"/>
    <p:sldId id="304" r:id="rId20"/>
    <p:sldId id="305" r:id="rId21"/>
    <p:sldId id="306" r:id="rId22"/>
    <p:sldId id="295" r:id="rId23"/>
    <p:sldId id="272" r:id="rId2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66" d="100"/>
          <a:sy n="66" d="100"/>
        </p:scale>
        <p:origin x="-948"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custT="1"/>
      <dgm:spPr/>
      <dgm:t>
        <a:bodyPr/>
        <a:lstStyle/>
        <a:p>
          <a:r>
            <a:rPr lang="lv-LV" sz="3200" dirty="0"/>
            <a:t>Iekāre</a:t>
          </a:r>
          <a:endParaRPr lang="en-US" sz="2700"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custT="1"/>
      <dgm:spPr/>
      <dgm:t>
        <a:bodyPr/>
        <a:lstStyle/>
        <a:p>
          <a:r>
            <a:rPr lang="lv-LV" sz="3600" dirty="0"/>
            <a:t>Grēks</a:t>
          </a:r>
          <a:endParaRPr lang="en-US" sz="2700"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dirty="0" err="1"/>
            <a:t>Kārdinā-jums</a:t>
          </a:r>
          <a:endParaRPr lang="en-US"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C4CB3C91-FA11-4AE4-8F4A-82FE00E57CE1}">
      <dgm:prSet phldrT="[Text]" custT="1"/>
      <dgm:spPr/>
      <dgm:t>
        <a:bodyPr/>
        <a:lstStyle/>
        <a:p>
          <a:r>
            <a:rPr lang="lv-LV" sz="3600" dirty="0"/>
            <a:t>Nāve</a:t>
          </a:r>
          <a:endParaRPr lang="en-US" sz="2700" dirty="0"/>
        </a:p>
      </dgm:t>
    </dgm:pt>
    <dgm:pt modelId="{68E6B8F5-4D16-4322-9805-336CC516C763}" type="parTrans" cxnId="{060CFDF1-BFFB-41BB-BAB4-E3984BE04DD4}">
      <dgm:prSet/>
      <dgm:spPr/>
      <dgm:t>
        <a:bodyPr/>
        <a:lstStyle/>
        <a:p>
          <a:endParaRPr lang="en-US"/>
        </a:p>
      </dgm:t>
    </dgm:pt>
    <dgm:pt modelId="{76630088-C648-46B7-9DE9-7682AEFE1A89}" type="sibTrans" cxnId="{060CFDF1-BFFB-41BB-BAB4-E3984BE04DD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4">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4">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4">
        <dgm:presLayoutVars>
          <dgm:chMax val="0"/>
          <dgm:chPref val="0"/>
          <dgm:bulletEnabled val="1"/>
        </dgm:presLayoutVars>
      </dgm:prSet>
      <dgm:spPr/>
      <dgm:t>
        <a:bodyPr/>
        <a:lstStyle/>
        <a:p>
          <a:endParaRPr lang="en-US"/>
        </a:p>
      </dgm:t>
    </dgm:pt>
    <dgm:pt modelId="{69C66681-3997-4636-A928-FDCD515DB8DB}" type="pres">
      <dgm:prSet presAssocID="{19DCD95A-C7A8-4940-8B57-0ED1B2308B79}" presName="parTxOnlySpace" presStyleCnt="0"/>
      <dgm:spPr/>
    </dgm:pt>
    <dgm:pt modelId="{9204EB8F-B49B-47B7-8BE3-7DF3D568B1BA}" type="pres">
      <dgm:prSet presAssocID="{C4CB3C91-FA11-4AE4-8F4A-82FE00E57CE1}" presName="parTxOnly" presStyleLbl="node1" presStyleIdx="3" presStyleCnt="4">
        <dgm:presLayoutVars>
          <dgm:chMax val="0"/>
          <dgm:chPref val="0"/>
          <dgm:bulletEnabled val="1"/>
        </dgm:presLayoutVars>
      </dgm:prSet>
      <dgm:spPr/>
      <dgm:t>
        <a:bodyPr/>
        <a:lstStyle/>
        <a:p>
          <a:endParaRPr lang="en-US"/>
        </a:p>
      </dgm:t>
    </dgm:pt>
  </dgm:ptLst>
  <dgm:cxnLst>
    <dgm:cxn modelId="{CA54A08D-9514-44E0-91F6-02751DCBD9EC}" type="presOf" srcId="{DDF94483-76E1-4D92-B5A6-94F053A2FC75}" destId="{C4468596-A5E1-494F-86E3-6D4613A2191C}" srcOrd="0" destOrd="0" presId="urn:microsoft.com/office/officeart/2005/8/layout/chevron1"/>
    <dgm:cxn modelId="{060CFDF1-BFFB-41BB-BAB4-E3984BE04DD4}" srcId="{8798462C-F9A2-4392-9A0D-8F81C7877E10}" destId="{C4CB3C91-FA11-4AE4-8F4A-82FE00E57CE1}" srcOrd="3" destOrd="0" parTransId="{68E6B8F5-4D16-4322-9805-336CC516C763}" sibTransId="{76630088-C648-46B7-9DE9-7682AEFE1A89}"/>
    <dgm:cxn modelId="{37FE37BB-E57E-4B68-95BF-CCB08022F177}" type="presOf" srcId="{14077BCF-684D-48A3-81E7-626F3337682D}" destId="{7ADED8B8-11A8-4698-8BD0-615BEE4747EF}"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F5FE9052-1133-416F-91C8-6B7776F70C94}" type="presOf" srcId="{8798462C-F9A2-4392-9A0D-8F81C7877E10}" destId="{2A986B2F-EBB3-466B-A17A-9C13FD478981}" srcOrd="0" destOrd="0" presId="urn:microsoft.com/office/officeart/2005/8/layout/chevron1"/>
    <dgm:cxn modelId="{CB4AA9BE-3CC2-4502-9FE3-540333E1B328}" type="presOf" srcId="{C4CB3C91-FA11-4AE4-8F4A-82FE00E57CE1}" destId="{9204EB8F-B49B-47B7-8BE3-7DF3D568B1BA}"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0C936B08-F367-43BA-9E0D-6CE210FCDDA3}" srcId="{8798462C-F9A2-4392-9A0D-8F81C7877E10}" destId="{DDF94483-76E1-4D92-B5A6-94F053A2FC75}" srcOrd="1" destOrd="0" parTransId="{55F34ED8-4F22-4648-AABA-F2F90F3C4E88}" sibTransId="{FBA2B4D6-2675-427C-B68E-F543181232E5}"/>
    <dgm:cxn modelId="{B609127C-89EA-4656-B8D8-78828624FB12}" type="presOf" srcId="{8FD0D9F7-EB92-4AB6-812E-1A6B196402C8}" destId="{4BBAB1A6-9C92-43FC-A5A3-0F37E04063ED}" srcOrd="0" destOrd="0" presId="urn:microsoft.com/office/officeart/2005/8/layout/chevron1"/>
    <dgm:cxn modelId="{85ABFFAF-B675-4460-A709-32956C860E8D}" type="presParOf" srcId="{2A986B2F-EBB3-466B-A17A-9C13FD478981}" destId="{4BBAB1A6-9C92-43FC-A5A3-0F37E04063ED}" srcOrd="0" destOrd="0" presId="urn:microsoft.com/office/officeart/2005/8/layout/chevron1"/>
    <dgm:cxn modelId="{3CD932D2-1178-48DF-A603-BB9B476C9B3D}" type="presParOf" srcId="{2A986B2F-EBB3-466B-A17A-9C13FD478981}" destId="{BF902C85-4D68-454B-B62A-0DA307A0175C}" srcOrd="1" destOrd="0" presId="urn:microsoft.com/office/officeart/2005/8/layout/chevron1"/>
    <dgm:cxn modelId="{64CD89AC-6011-4C5E-8B41-F12CF94BF2BE}" type="presParOf" srcId="{2A986B2F-EBB3-466B-A17A-9C13FD478981}" destId="{C4468596-A5E1-494F-86E3-6D4613A2191C}" srcOrd="2" destOrd="0" presId="urn:microsoft.com/office/officeart/2005/8/layout/chevron1"/>
    <dgm:cxn modelId="{30321101-E17F-4214-9733-F58E318091F8}" type="presParOf" srcId="{2A986B2F-EBB3-466B-A17A-9C13FD478981}" destId="{49280F3D-8CE1-4F44-8671-34BA3C66005B}" srcOrd="3" destOrd="0" presId="urn:microsoft.com/office/officeart/2005/8/layout/chevron1"/>
    <dgm:cxn modelId="{318581FC-176D-4FD6-B821-4866F750D8CB}" type="presParOf" srcId="{2A986B2F-EBB3-466B-A17A-9C13FD478981}" destId="{7ADED8B8-11A8-4698-8BD0-615BEE4747EF}" srcOrd="4" destOrd="0" presId="urn:microsoft.com/office/officeart/2005/8/layout/chevron1"/>
    <dgm:cxn modelId="{90BFA2CA-A3B8-46E0-BB32-D90C135619C8}" type="presParOf" srcId="{2A986B2F-EBB3-466B-A17A-9C13FD478981}" destId="{69C66681-3997-4636-A928-FDCD515DB8DB}" srcOrd="5" destOrd="0" presId="urn:microsoft.com/office/officeart/2005/8/layout/chevron1"/>
    <dgm:cxn modelId="{FFD3A334-5FE2-4D8C-AAE8-0D1F8DB4AE73}" type="presParOf" srcId="{2A986B2F-EBB3-466B-A17A-9C13FD478981}" destId="{9204EB8F-B49B-47B7-8BE3-7DF3D568B1BA}" srcOrd="6" destOrd="0" presId="urn:microsoft.com/office/officeart/2005/8/layout/chevr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custT="1"/>
      <dgm:spPr/>
      <dgm:t>
        <a:bodyPr/>
        <a:lstStyle/>
        <a:p>
          <a:r>
            <a:rPr lang="lv-LV" sz="4800" dirty="0"/>
            <a:t>Zagšana</a:t>
          </a:r>
          <a:endParaRPr lang="en-US" sz="4400"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8FD0D9F7-EB92-4AB6-812E-1A6B196402C8}">
      <dgm:prSet phldrT="[Text]" custT="1"/>
      <dgm:spPr/>
      <dgm:t>
        <a:bodyPr/>
        <a:lstStyle/>
        <a:p>
          <a:r>
            <a:rPr lang="lv-LV" sz="4400" dirty="0"/>
            <a:t>Mantkārība</a:t>
          </a:r>
          <a:endParaRPr lang="en-US" sz="4000"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2">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2">
        <dgm:presLayoutVars>
          <dgm:chMax val="0"/>
          <dgm:chPref val="0"/>
          <dgm:bulletEnabled val="1"/>
        </dgm:presLayoutVars>
      </dgm:prSet>
      <dgm:spPr/>
      <dgm:t>
        <a:bodyPr/>
        <a:lstStyle/>
        <a:p>
          <a:endParaRPr lang="en-US"/>
        </a:p>
      </dgm:t>
    </dgm:pt>
  </dgm:ptLst>
  <dgm:cxnLst>
    <dgm:cxn modelId="{0C936B08-F367-43BA-9E0D-6CE210FCDDA3}" srcId="{8798462C-F9A2-4392-9A0D-8F81C7877E10}" destId="{DDF94483-76E1-4D92-B5A6-94F053A2FC75}" srcOrd="1" destOrd="0" parTransId="{55F34ED8-4F22-4648-AABA-F2F90F3C4E88}" sibTransId="{FBA2B4D6-2675-427C-B68E-F543181232E5}"/>
    <dgm:cxn modelId="{1FE52B66-31FC-4895-B63C-CDC6FA4B4BD8}" type="presOf" srcId="{8798462C-F9A2-4392-9A0D-8F81C7877E10}" destId="{2A986B2F-EBB3-466B-A17A-9C13FD478981}" srcOrd="0" destOrd="0" presId="urn:microsoft.com/office/officeart/2005/8/layout/chevron1"/>
    <dgm:cxn modelId="{4367FEA4-C5C9-4729-BADF-F8102E5442C4}" type="presOf" srcId="{DDF94483-76E1-4D92-B5A6-94F053A2FC75}" destId="{C4468596-A5E1-494F-86E3-6D4613A2191C}" srcOrd="0" destOrd="0" presId="urn:microsoft.com/office/officeart/2005/8/layout/chevron1"/>
    <dgm:cxn modelId="{A031F86A-C21B-4A6A-B0A1-EFC0C4F73ACC}" type="presOf" srcId="{8FD0D9F7-EB92-4AB6-812E-1A6B196402C8}" destId="{4BBAB1A6-9C92-43FC-A5A3-0F37E04063ED}"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B7AF6FFE-09D6-43E2-8C1F-B0DE315C225E}" type="presParOf" srcId="{2A986B2F-EBB3-466B-A17A-9C13FD478981}" destId="{4BBAB1A6-9C92-43FC-A5A3-0F37E04063ED}" srcOrd="0" destOrd="0" presId="urn:microsoft.com/office/officeart/2005/8/layout/chevron1"/>
    <dgm:cxn modelId="{16A24485-E5D6-4A39-ADF8-52084E2BA302}" type="presParOf" srcId="{2A986B2F-EBB3-466B-A17A-9C13FD478981}" destId="{BF902C85-4D68-454B-B62A-0DA307A0175C}" srcOrd="1" destOrd="0" presId="urn:microsoft.com/office/officeart/2005/8/layout/chevron1"/>
    <dgm:cxn modelId="{0DE26C53-9B4E-4E51-9411-6DBF1727F2C8}" type="presParOf" srcId="{2A986B2F-EBB3-466B-A17A-9C13FD478981}" destId="{C4468596-A5E1-494F-86E3-6D4613A2191C}" srcOrd="2" destOrd="0" presId="urn:microsoft.com/office/officeart/2005/8/layout/chevron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dirty="0"/>
            <a:t>Laulības pārkāpšana</a:t>
          </a:r>
          <a:endParaRPr lang="en-US"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8FD0D9F7-EB92-4AB6-812E-1A6B196402C8}">
      <dgm:prSet phldrT="[Text]" custT="1"/>
      <dgm:spPr/>
      <dgm:t>
        <a:bodyPr/>
        <a:lstStyle/>
        <a:p>
          <a:r>
            <a:rPr lang="lv-LV" sz="3600" dirty="0"/>
            <a:t>Netikla</a:t>
          </a:r>
          <a:r>
            <a:rPr lang="lv-LV" sz="3500" dirty="0"/>
            <a:t> </a:t>
          </a:r>
          <a:r>
            <a:rPr lang="lv-LV" sz="3600" dirty="0"/>
            <a:t>iekāre</a:t>
          </a:r>
          <a:endParaRPr lang="en-US" sz="3500"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2" custLinFactNeighborY="-6667">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2">
        <dgm:presLayoutVars>
          <dgm:chMax val="0"/>
          <dgm:chPref val="0"/>
          <dgm:bulletEnabled val="1"/>
        </dgm:presLayoutVars>
      </dgm:prSet>
      <dgm:spPr/>
      <dgm:t>
        <a:bodyPr/>
        <a:lstStyle/>
        <a:p>
          <a:endParaRPr lang="en-US"/>
        </a:p>
      </dgm:t>
    </dgm:pt>
  </dgm:ptLst>
  <dgm:cxnLst>
    <dgm:cxn modelId="{D32F3670-380B-42B5-943D-DD5E321DC800}" type="presOf" srcId="{DDF94483-76E1-4D92-B5A6-94F053A2FC75}" destId="{C4468596-A5E1-494F-86E3-6D4613A2191C}" srcOrd="0" destOrd="0" presId="urn:microsoft.com/office/officeart/2005/8/layout/chevron1"/>
    <dgm:cxn modelId="{8D9EA3AF-9524-41C7-83D0-B4FD7917AF29}" type="presOf" srcId="{8798462C-F9A2-4392-9A0D-8F81C7877E10}" destId="{2A986B2F-EBB3-466B-A17A-9C13FD478981}"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2CF3F8DC-9E08-48AF-99EE-4F413AC4A351}" type="presOf" srcId="{8FD0D9F7-EB92-4AB6-812E-1A6B196402C8}" destId="{4BBAB1A6-9C92-43FC-A5A3-0F37E04063ED}"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CBDBD5C6-D5A5-4EE8-B021-38939402359C}" type="presParOf" srcId="{2A986B2F-EBB3-466B-A17A-9C13FD478981}" destId="{4BBAB1A6-9C92-43FC-A5A3-0F37E04063ED}" srcOrd="0" destOrd="0" presId="urn:microsoft.com/office/officeart/2005/8/layout/chevron1"/>
    <dgm:cxn modelId="{13CF5D5F-0EEA-4E6E-9807-15DC1307A2C3}" type="presParOf" srcId="{2A986B2F-EBB3-466B-A17A-9C13FD478981}" destId="{BF902C85-4D68-454B-B62A-0DA307A0175C}" srcOrd="1" destOrd="0" presId="urn:microsoft.com/office/officeart/2005/8/layout/chevron1"/>
    <dgm:cxn modelId="{3C233E4C-43EB-4053-8CBA-8FAEF10D0F43}" type="presParOf" srcId="{2A986B2F-EBB3-466B-A17A-9C13FD478981}" destId="{C4468596-A5E1-494F-86E3-6D4613A2191C}" srcOrd="2" destOrd="0" presId="urn:microsoft.com/office/officeart/2005/8/layout/chevron1"/>
  </dgm:cxnLst>
  <dgm:bg/>
  <dgm:whole/>
  <dgm:extLst>
    <a:ext uri="http://schemas.microsoft.com/office/drawing/2008/diagram">
      <dsp:dataModelExt xmlns:dsp="http://schemas.microsoft.com/office/drawing/2008/diagram" xmlns=""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custT="1"/>
      <dgm:spPr/>
      <dgm:t>
        <a:bodyPr/>
        <a:lstStyle/>
        <a:p>
          <a:r>
            <a:rPr lang="lv-LV" sz="4400" dirty="0"/>
            <a:t>Slepkavība</a:t>
          </a:r>
          <a:endParaRPr lang="en-US" sz="4000"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8FD0D9F7-EB92-4AB6-812E-1A6B196402C8}">
      <dgm:prSet phldrT="[Text]" custT="1"/>
      <dgm:spPr/>
      <dgm:t>
        <a:bodyPr/>
        <a:lstStyle/>
        <a:p>
          <a:r>
            <a:rPr lang="lv-LV" sz="4800" dirty="0"/>
            <a:t>Naids</a:t>
          </a:r>
          <a:endParaRPr lang="en-US" sz="4000"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2">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2">
        <dgm:presLayoutVars>
          <dgm:chMax val="0"/>
          <dgm:chPref val="0"/>
          <dgm:bulletEnabled val="1"/>
        </dgm:presLayoutVars>
      </dgm:prSet>
      <dgm:spPr/>
      <dgm:t>
        <a:bodyPr/>
        <a:lstStyle/>
        <a:p>
          <a:endParaRPr lang="en-US"/>
        </a:p>
      </dgm:t>
    </dgm:pt>
  </dgm:ptLst>
  <dgm:cxnLst>
    <dgm:cxn modelId="{46A15A19-67C8-49A4-8753-390F2B7636D3}" type="presOf" srcId="{DDF94483-76E1-4D92-B5A6-94F053A2FC75}" destId="{C4468596-A5E1-494F-86E3-6D4613A2191C}" srcOrd="0" destOrd="0" presId="urn:microsoft.com/office/officeart/2005/8/layout/chevron1"/>
    <dgm:cxn modelId="{F581ACB2-A114-44B1-83DE-760A2756C2A6}" type="presOf" srcId="{8798462C-F9A2-4392-9A0D-8F81C7877E10}" destId="{2A986B2F-EBB3-466B-A17A-9C13FD478981}"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28EC15F7-F0A4-417C-824B-F876F8D25695}" type="presOf" srcId="{8FD0D9F7-EB92-4AB6-812E-1A6B196402C8}" destId="{4BBAB1A6-9C92-43FC-A5A3-0F37E04063ED}"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B87114D5-076F-4C11-8C89-3E6D769D5C12}" type="presParOf" srcId="{2A986B2F-EBB3-466B-A17A-9C13FD478981}" destId="{4BBAB1A6-9C92-43FC-A5A3-0F37E04063ED}" srcOrd="0" destOrd="0" presId="urn:microsoft.com/office/officeart/2005/8/layout/chevron1"/>
    <dgm:cxn modelId="{AC743347-F5F7-44E0-92AE-99C19F85C09E}" type="presParOf" srcId="{2A986B2F-EBB3-466B-A17A-9C13FD478981}" destId="{BF902C85-4D68-454B-B62A-0DA307A0175C}" srcOrd="1" destOrd="0" presId="urn:microsoft.com/office/officeart/2005/8/layout/chevron1"/>
    <dgm:cxn modelId="{2638CB46-C826-4771-9710-9BE3F02CD905}" type="presParOf" srcId="{2A986B2F-EBB3-466B-A17A-9C13FD478981}" destId="{C4468596-A5E1-494F-86E3-6D4613A2191C}" srcOrd="2" destOrd="0" presId="urn:microsoft.com/office/officeart/2005/8/layout/chevron1"/>
  </dgm:cxnLst>
  <dgm:bg/>
  <dgm:whole/>
  <dgm:extLst>
    <a:ext uri="http://schemas.microsoft.com/office/drawing/2008/diagram">
      <dsp:dataModelExt xmlns:dsp="http://schemas.microsoft.com/office/drawing/2008/diagram" xmlns="" relId="rId2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custT="1"/>
      <dgm:spPr/>
      <dgm:t>
        <a:bodyPr/>
        <a:lstStyle/>
        <a:p>
          <a:r>
            <a:rPr lang="lv-LV" sz="3200" dirty="0"/>
            <a:t>Bērni</a:t>
          </a:r>
          <a:endParaRPr lang="en-US" sz="2700"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custT="1"/>
      <dgm:spPr/>
      <dgm:t>
        <a:bodyPr/>
        <a:lstStyle/>
        <a:p>
          <a:r>
            <a:rPr lang="lv-LV" sz="3600" dirty="0"/>
            <a:t>Maz-bērni</a:t>
          </a:r>
          <a:endParaRPr lang="en-US" sz="2700"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C4CB3C91-FA11-4AE4-8F4A-82FE00E57CE1}">
      <dgm:prSet phldrT="[Text]" custT="1"/>
      <dgm:spPr/>
      <dgm:t>
        <a:bodyPr/>
        <a:lstStyle/>
        <a:p>
          <a:r>
            <a:rPr lang="lv-LV" sz="2800" dirty="0" err="1"/>
            <a:t>Mazmaz-</a:t>
          </a:r>
          <a:r>
            <a:rPr lang="lv-LV" sz="2800" dirty="0"/>
            <a:t> bērni</a:t>
          </a:r>
          <a:endParaRPr lang="en-US" sz="2000" dirty="0"/>
        </a:p>
      </dgm:t>
    </dgm:pt>
    <dgm:pt modelId="{68E6B8F5-4D16-4322-9805-336CC516C763}" type="parTrans" cxnId="{060CFDF1-BFFB-41BB-BAB4-E3984BE04DD4}">
      <dgm:prSet/>
      <dgm:spPr/>
      <dgm:t>
        <a:bodyPr/>
        <a:lstStyle/>
        <a:p>
          <a:endParaRPr lang="en-US"/>
        </a:p>
      </dgm:t>
    </dgm:pt>
    <dgm:pt modelId="{76630088-C648-46B7-9DE9-7682AEFE1A89}" type="sibTrans" cxnId="{060CFDF1-BFFB-41BB-BAB4-E3984BE04DD4}">
      <dgm:prSet/>
      <dgm:spPr/>
      <dgm:t>
        <a:bodyPr/>
        <a:lstStyle/>
        <a:p>
          <a:endParaRPr lang="en-US"/>
        </a:p>
      </dgm:t>
    </dgm:pt>
    <dgm:pt modelId="{8FD0D9F7-EB92-4AB6-812E-1A6B196402C8}">
      <dgm:prSet phldrT="[Text]"/>
      <dgm:spPr/>
      <dgm:t>
        <a:bodyPr/>
        <a:lstStyle/>
        <a:p>
          <a:r>
            <a:rPr lang="lv-LV" dirty="0"/>
            <a:t>Vecāki</a:t>
          </a:r>
          <a:endParaRPr lang="en-US"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4">
        <dgm:presLayoutVars>
          <dgm:chMax val="0"/>
          <dgm:chPref val="0"/>
          <dgm:bulletEnabled val="1"/>
        </dgm:presLayoutVars>
      </dgm:prSet>
      <dgm:spPr/>
      <dgm:t>
        <a:bodyPr/>
        <a:lstStyle/>
        <a:p>
          <a:endParaRPr lang="en-US"/>
        </a:p>
      </dgm:t>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4">
        <dgm:presLayoutVars>
          <dgm:chMax val="0"/>
          <dgm:chPref val="0"/>
          <dgm:bulletEnabled val="1"/>
        </dgm:presLayoutVars>
      </dgm:prSet>
      <dgm:spPr/>
      <dgm:t>
        <a:bodyPr/>
        <a:lstStyle/>
        <a:p>
          <a:endParaRPr lang="en-US"/>
        </a:p>
      </dgm:t>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4">
        <dgm:presLayoutVars>
          <dgm:chMax val="0"/>
          <dgm:chPref val="0"/>
          <dgm:bulletEnabled val="1"/>
        </dgm:presLayoutVars>
      </dgm:prSet>
      <dgm:spPr/>
      <dgm:t>
        <a:bodyPr/>
        <a:lstStyle/>
        <a:p>
          <a:endParaRPr lang="en-US"/>
        </a:p>
      </dgm:t>
    </dgm:pt>
    <dgm:pt modelId="{69C66681-3997-4636-A928-FDCD515DB8DB}" type="pres">
      <dgm:prSet presAssocID="{19DCD95A-C7A8-4940-8B57-0ED1B2308B79}" presName="parTxOnlySpace" presStyleCnt="0"/>
      <dgm:spPr/>
    </dgm:pt>
    <dgm:pt modelId="{9204EB8F-B49B-47B7-8BE3-7DF3D568B1BA}" type="pres">
      <dgm:prSet presAssocID="{C4CB3C91-FA11-4AE4-8F4A-82FE00E57CE1}" presName="parTxOnly" presStyleLbl="node1" presStyleIdx="3" presStyleCnt="4">
        <dgm:presLayoutVars>
          <dgm:chMax val="0"/>
          <dgm:chPref val="0"/>
          <dgm:bulletEnabled val="1"/>
        </dgm:presLayoutVars>
      </dgm:prSet>
      <dgm:spPr/>
      <dgm:t>
        <a:bodyPr/>
        <a:lstStyle/>
        <a:p>
          <a:endParaRPr lang="en-US"/>
        </a:p>
      </dgm:t>
    </dgm:pt>
  </dgm:ptLst>
  <dgm:cxnLst>
    <dgm:cxn modelId="{F660A3AC-5A49-4211-B960-E90FCDFC8E83}" type="presOf" srcId="{DDF94483-76E1-4D92-B5A6-94F053A2FC75}" destId="{C4468596-A5E1-494F-86E3-6D4613A2191C}" srcOrd="0" destOrd="0" presId="urn:microsoft.com/office/officeart/2005/8/layout/chevron1"/>
    <dgm:cxn modelId="{060CFDF1-BFFB-41BB-BAB4-E3984BE04DD4}" srcId="{8798462C-F9A2-4392-9A0D-8F81C7877E10}" destId="{C4CB3C91-FA11-4AE4-8F4A-82FE00E57CE1}" srcOrd="3" destOrd="0" parTransId="{68E6B8F5-4D16-4322-9805-336CC516C763}" sibTransId="{76630088-C648-46B7-9DE9-7682AEFE1A89}"/>
    <dgm:cxn modelId="{919F888C-5383-4876-BD4E-F5B11033BE74}" srcId="{8798462C-F9A2-4392-9A0D-8F81C7877E10}" destId="{8FD0D9F7-EB92-4AB6-812E-1A6B196402C8}" srcOrd="0" destOrd="0" parTransId="{3C56E217-80BB-467B-8F20-94930EDF2952}" sibTransId="{A3F40473-AE1B-4236-BFC7-63D08328C815}"/>
    <dgm:cxn modelId="{06EDDAA4-FE6E-49D3-BEF9-B39C86A83C87}" type="presOf" srcId="{8FD0D9F7-EB92-4AB6-812E-1A6B196402C8}" destId="{4BBAB1A6-9C92-43FC-A5A3-0F37E04063ED}" srcOrd="0" destOrd="0" presId="urn:microsoft.com/office/officeart/2005/8/layout/chevron1"/>
    <dgm:cxn modelId="{C31B7559-3EB3-4E3F-B1AE-8A1E0272DC4B}" type="presOf" srcId="{C4CB3C91-FA11-4AE4-8F4A-82FE00E57CE1}" destId="{9204EB8F-B49B-47B7-8BE3-7DF3D568B1BA}" srcOrd="0" destOrd="0" presId="urn:microsoft.com/office/officeart/2005/8/layout/chevron1"/>
    <dgm:cxn modelId="{33FCC497-DE8B-4CC5-B5A6-B188D0E9CA11}" srcId="{8798462C-F9A2-4392-9A0D-8F81C7877E10}" destId="{14077BCF-684D-48A3-81E7-626F3337682D}" srcOrd="2" destOrd="0" parTransId="{4DEE0AF0-F9DC-4F0D-8C35-F831D4382510}" sibTransId="{19DCD95A-C7A8-4940-8B57-0ED1B2308B79}"/>
    <dgm:cxn modelId="{22E3F4D2-EE7D-4415-8E58-1267CC6F58F1}" type="presOf" srcId="{14077BCF-684D-48A3-81E7-626F3337682D}" destId="{7ADED8B8-11A8-4698-8BD0-615BEE4747EF}" srcOrd="0" destOrd="0" presId="urn:microsoft.com/office/officeart/2005/8/layout/chevron1"/>
    <dgm:cxn modelId="{73A71B89-B87A-441D-9513-16D756213542}" type="presOf" srcId="{8798462C-F9A2-4392-9A0D-8F81C7877E10}" destId="{2A986B2F-EBB3-466B-A17A-9C13FD478981}" srcOrd="0" destOrd="0" presId="urn:microsoft.com/office/officeart/2005/8/layout/chevron1"/>
    <dgm:cxn modelId="{0C936B08-F367-43BA-9E0D-6CE210FCDDA3}" srcId="{8798462C-F9A2-4392-9A0D-8F81C7877E10}" destId="{DDF94483-76E1-4D92-B5A6-94F053A2FC75}" srcOrd="1" destOrd="0" parTransId="{55F34ED8-4F22-4648-AABA-F2F90F3C4E88}" sibTransId="{FBA2B4D6-2675-427C-B68E-F543181232E5}"/>
    <dgm:cxn modelId="{8DDBD660-A314-4158-9233-31DE8E92464E}" type="presParOf" srcId="{2A986B2F-EBB3-466B-A17A-9C13FD478981}" destId="{4BBAB1A6-9C92-43FC-A5A3-0F37E04063ED}" srcOrd="0" destOrd="0" presId="urn:microsoft.com/office/officeart/2005/8/layout/chevron1"/>
    <dgm:cxn modelId="{8DB6A277-C9DD-45FA-B7C5-378450F2CA1B}" type="presParOf" srcId="{2A986B2F-EBB3-466B-A17A-9C13FD478981}" destId="{BF902C85-4D68-454B-B62A-0DA307A0175C}" srcOrd="1" destOrd="0" presId="urn:microsoft.com/office/officeart/2005/8/layout/chevron1"/>
    <dgm:cxn modelId="{6B55D272-0A13-447C-BA7E-FD07C895CACD}" type="presParOf" srcId="{2A986B2F-EBB3-466B-A17A-9C13FD478981}" destId="{C4468596-A5E1-494F-86E3-6D4613A2191C}" srcOrd="2" destOrd="0" presId="urn:microsoft.com/office/officeart/2005/8/layout/chevron1"/>
    <dgm:cxn modelId="{5003E176-4F43-4D24-970F-E48ECC4A370C}" type="presParOf" srcId="{2A986B2F-EBB3-466B-A17A-9C13FD478981}" destId="{49280F3D-8CE1-4F44-8671-34BA3C66005B}" srcOrd="3" destOrd="0" presId="urn:microsoft.com/office/officeart/2005/8/layout/chevron1"/>
    <dgm:cxn modelId="{5A9E8961-D7A8-4635-A064-177C0D8401A5}" type="presParOf" srcId="{2A986B2F-EBB3-466B-A17A-9C13FD478981}" destId="{7ADED8B8-11A8-4698-8BD0-615BEE4747EF}" srcOrd="4" destOrd="0" presId="urn:microsoft.com/office/officeart/2005/8/layout/chevron1"/>
    <dgm:cxn modelId="{0B0B28C9-011D-4C61-BE06-86D8CCBBE34C}" type="presParOf" srcId="{2A986B2F-EBB3-466B-A17A-9C13FD478981}" destId="{69C66681-3997-4636-A928-FDCD515DB8DB}" srcOrd="5" destOrd="0" presId="urn:microsoft.com/office/officeart/2005/8/layout/chevron1"/>
    <dgm:cxn modelId="{C52AC699-3D71-47A2-A9E1-289CC813898B}" type="presParOf" srcId="{2A986B2F-EBB3-466B-A17A-9C13FD478981}" destId="{9204EB8F-B49B-47B7-8BE3-7DF3D568B1BA}" srcOrd="6" destOrd="0" presId="urn:microsoft.com/office/officeart/2005/8/layout/chevr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4124"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lv-LV" sz="2700" kern="1200" dirty="0" err="1"/>
            <a:t>Kārdinā-jums</a:t>
          </a:r>
          <a:endParaRPr lang="en-US" sz="2700" kern="1200" dirty="0"/>
        </a:p>
      </dsp:txBody>
      <dsp:txXfrm>
        <a:off x="4124" y="239851"/>
        <a:ext cx="2401143" cy="960457"/>
      </dsp:txXfrm>
    </dsp:sp>
    <dsp:sp modelId="{C4468596-A5E1-494F-86E3-6D4613A2191C}">
      <dsp:nvSpPr>
        <dsp:cNvPr id="0" name=""/>
        <dsp:cNvSpPr/>
      </dsp:nvSpPr>
      <dsp:spPr>
        <a:xfrm>
          <a:off x="2165153"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lv-LV" sz="3200" kern="1200" dirty="0"/>
            <a:t>Iekāre</a:t>
          </a:r>
          <a:endParaRPr lang="en-US" sz="2700" kern="1200" dirty="0"/>
        </a:p>
      </dsp:txBody>
      <dsp:txXfrm>
        <a:off x="2165153" y="239851"/>
        <a:ext cx="2401143" cy="960457"/>
      </dsp:txXfrm>
    </dsp:sp>
    <dsp:sp modelId="{7ADED8B8-11A8-4698-8BD0-615BEE4747EF}">
      <dsp:nvSpPr>
        <dsp:cNvPr id="0" name=""/>
        <dsp:cNvSpPr/>
      </dsp:nvSpPr>
      <dsp:spPr>
        <a:xfrm>
          <a:off x="4326182"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kern="1200" dirty="0"/>
            <a:t>Grēks</a:t>
          </a:r>
          <a:endParaRPr lang="en-US" sz="2700" kern="1200" dirty="0"/>
        </a:p>
      </dsp:txBody>
      <dsp:txXfrm>
        <a:off x="4326182" y="239851"/>
        <a:ext cx="2401143" cy="960457"/>
      </dsp:txXfrm>
    </dsp:sp>
    <dsp:sp modelId="{9204EB8F-B49B-47B7-8BE3-7DF3D568B1BA}">
      <dsp:nvSpPr>
        <dsp:cNvPr id="0" name=""/>
        <dsp:cNvSpPr/>
      </dsp:nvSpPr>
      <dsp:spPr>
        <a:xfrm>
          <a:off x="6487211"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kern="1200" dirty="0"/>
            <a:t>Nāve</a:t>
          </a:r>
          <a:endParaRPr lang="en-US" sz="2700" kern="1200" dirty="0"/>
        </a:p>
      </dsp:txBody>
      <dsp:txXfrm>
        <a:off x="6487211" y="239851"/>
        <a:ext cx="2401143" cy="960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7088"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6022" tIns="58674" rIns="58674" bIns="58674" numCol="1" spcCol="1270" anchor="ctr" anchorCtr="0">
          <a:noAutofit/>
        </a:bodyPr>
        <a:lstStyle/>
        <a:p>
          <a:pPr lvl="0" algn="ctr" defTabSz="1955800">
            <a:lnSpc>
              <a:spcPct val="90000"/>
            </a:lnSpc>
            <a:spcBef>
              <a:spcPct val="0"/>
            </a:spcBef>
            <a:spcAft>
              <a:spcPct val="35000"/>
            </a:spcAft>
          </a:pPr>
          <a:r>
            <a:rPr lang="lv-LV" sz="4400" kern="1200" dirty="0"/>
            <a:t>Mantkārība</a:t>
          </a:r>
          <a:endParaRPr lang="en-US" sz="4000" kern="1200" dirty="0"/>
        </a:p>
      </dsp:txBody>
      <dsp:txXfrm>
        <a:off x="7088" y="0"/>
        <a:ext cx="4237220" cy="1080120"/>
      </dsp:txXfrm>
    </dsp:sp>
    <dsp:sp modelId="{C4468596-A5E1-494F-86E3-6D4613A2191C}">
      <dsp:nvSpPr>
        <dsp:cNvPr id="0" name=""/>
        <dsp:cNvSpPr/>
      </dsp:nvSpPr>
      <dsp:spPr>
        <a:xfrm>
          <a:off x="3820586"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2024" tIns="64008" rIns="64008" bIns="64008" numCol="1" spcCol="1270" anchor="ctr" anchorCtr="0">
          <a:noAutofit/>
        </a:bodyPr>
        <a:lstStyle/>
        <a:p>
          <a:pPr lvl="0" algn="ctr" defTabSz="2133600">
            <a:lnSpc>
              <a:spcPct val="90000"/>
            </a:lnSpc>
            <a:spcBef>
              <a:spcPct val="0"/>
            </a:spcBef>
            <a:spcAft>
              <a:spcPct val="35000"/>
            </a:spcAft>
          </a:pPr>
          <a:r>
            <a:rPr lang="lv-LV" sz="4800" kern="1200" dirty="0"/>
            <a:t>Zagšana</a:t>
          </a:r>
          <a:endParaRPr lang="en-US" sz="4400" kern="1200" dirty="0"/>
        </a:p>
      </dsp:txBody>
      <dsp:txXfrm>
        <a:off x="3820586" y="0"/>
        <a:ext cx="4237220" cy="10801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7088"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kern="1200" dirty="0"/>
            <a:t>Netikla</a:t>
          </a:r>
          <a:r>
            <a:rPr lang="lv-LV" sz="3500" kern="1200" dirty="0"/>
            <a:t> </a:t>
          </a:r>
          <a:r>
            <a:rPr lang="lv-LV" sz="3600" kern="1200" dirty="0"/>
            <a:t>iekāre</a:t>
          </a:r>
          <a:endParaRPr lang="en-US" sz="3500" kern="1200" dirty="0"/>
        </a:p>
      </dsp:txBody>
      <dsp:txXfrm>
        <a:off x="7088" y="0"/>
        <a:ext cx="4237220" cy="1080120"/>
      </dsp:txXfrm>
    </dsp:sp>
    <dsp:sp modelId="{C4468596-A5E1-494F-86E3-6D4613A2191C}">
      <dsp:nvSpPr>
        <dsp:cNvPr id="0" name=""/>
        <dsp:cNvSpPr/>
      </dsp:nvSpPr>
      <dsp:spPr>
        <a:xfrm>
          <a:off x="3820586"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8019" tIns="49340" rIns="49340" bIns="49340" numCol="1" spcCol="1270" anchor="ctr" anchorCtr="0">
          <a:noAutofit/>
        </a:bodyPr>
        <a:lstStyle/>
        <a:p>
          <a:pPr lvl="0" algn="ctr" defTabSz="1644650">
            <a:lnSpc>
              <a:spcPct val="90000"/>
            </a:lnSpc>
            <a:spcBef>
              <a:spcPct val="0"/>
            </a:spcBef>
            <a:spcAft>
              <a:spcPct val="35000"/>
            </a:spcAft>
          </a:pPr>
          <a:r>
            <a:rPr lang="lv-LV" sz="3700" kern="1200" dirty="0"/>
            <a:t>Laulības pārkāpšana</a:t>
          </a:r>
          <a:endParaRPr lang="en-US" sz="3700" kern="1200" dirty="0"/>
        </a:p>
      </dsp:txBody>
      <dsp:txXfrm>
        <a:off x="3820586" y="0"/>
        <a:ext cx="4237220" cy="10801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7088"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2024" tIns="64008" rIns="64008" bIns="64008" numCol="1" spcCol="1270" anchor="ctr" anchorCtr="0">
          <a:noAutofit/>
        </a:bodyPr>
        <a:lstStyle/>
        <a:p>
          <a:pPr lvl="0" algn="ctr" defTabSz="2133600">
            <a:lnSpc>
              <a:spcPct val="90000"/>
            </a:lnSpc>
            <a:spcBef>
              <a:spcPct val="0"/>
            </a:spcBef>
            <a:spcAft>
              <a:spcPct val="35000"/>
            </a:spcAft>
          </a:pPr>
          <a:r>
            <a:rPr lang="lv-LV" sz="4800" kern="1200" dirty="0"/>
            <a:t>Naids</a:t>
          </a:r>
          <a:endParaRPr lang="en-US" sz="4000" kern="1200" dirty="0"/>
        </a:p>
      </dsp:txBody>
      <dsp:txXfrm>
        <a:off x="7088" y="0"/>
        <a:ext cx="4237220" cy="1080120"/>
      </dsp:txXfrm>
    </dsp:sp>
    <dsp:sp modelId="{C4468596-A5E1-494F-86E3-6D4613A2191C}">
      <dsp:nvSpPr>
        <dsp:cNvPr id="0" name=""/>
        <dsp:cNvSpPr/>
      </dsp:nvSpPr>
      <dsp:spPr>
        <a:xfrm>
          <a:off x="3820586" y="0"/>
          <a:ext cx="4237220" cy="10801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6022" tIns="58674" rIns="58674" bIns="58674" numCol="1" spcCol="1270" anchor="ctr" anchorCtr="0">
          <a:noAutofit/>
        </a:bodyPr>
        <a:lstStyle/>
        <a:p>
          <a:pPr lvl="0" algn="ctr" defTabSz="1955800">
            <a:lnSpc>
              <a:spcPct val="90000"/>
            </a:lnSpc>
            <a:spcBef>
              <a:spcPct val="0"/>
            </a:spcBef>
            <a:spcAft>
              <a:spcPct val="35000"/>
            </a:spcAft>
          </a:pPr>
          <a:r>
            <a:rPr lang="lv-LV" sz="4400" kern="1200" dirty="0"/>
            <a:t>Slepkavība</a:t>
          </a:r>
          <a:endParaRPr lang="en-US" sz="4000" kern="1200" dirty="0"/>
        </a:p>
      </dsp:txBody>
      <dsp:txXfrm>
        <a:off x="3820586" y="0"/>
        <a:ext cx="4237220" cy="108012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BAB1A6-9C92-43FC-A5A3-0F37E04063ED}">
      <dsp:nvSpPr>
        <dsp:cNvPr id="0" name=""/>
        <dsp:cNvSpPr/>
      </dsp:nvSpPr>
      <dsp:spPr>
        <a:xfrm>
          <a:off x="4124"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2017" tIns="44006" rIns="44006" bIns="44006" numCol="1" spcCol="1270" anchor="ctr" anchorCtr="0">
          <a:noAutofit/>
        </a:bodyPr>
        <a:lstStyle/>
        <a:p>
          <a:pPr lvl="0" algn="ctr" defTabSz="1466850">
            <a:lnSpc>
              <a:spcPct val="90000"/>
            </a:lnSpc>
            <a:spcBef>
              <a:spcPct val="0"/>
            </a:spcBef>
            <a:spcAft>
              <a:spcPct val="35000"/>
            </a:spcAft>
          </a:pPr>
          <a:r>
            <a:rPr lang="lv-LV" sz="3300" kern="1200" dirty="0"/>
            <a:t>Vecāki</a:t>
          </a:r>
          <a:endParaRPr lang="en-US" sz="3300" kern="1200" dirty="0"/>
        </a:p>
      </dsp:txBody>
      <dsp:txXfrm>
        <a:off x="4124" y="239851"/>
        <a:ext cx="2401143" cy="960457"/>
      </dsp:txXfrm>
    </dsp:sp>
    <dsp:sp modelId="{C4468596-A5E1-494F-86E3-6D4613A2191C}">
      <dsp:nvSpPr>
        <dsp:cNvPr id="0" name=""/>
        <dsp:cNvSpPr/>
      </dsp:nvSpPr>
      <dsp:spPr>
        <a:xfrm>
          <a:off x="2165153"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lv-LV" sz="3200" kern="1200" dirty="0"/>
            <a:t>Bērni</a:t>
          </a:r>
          <a:endParaRPr lang="en-US" sz="2700" kern="1200" dirty="0"/>
        </a:p>
      </dsp:txBody>
      <dsp:txXfrm>
        <a:off x="2165153" y="239851"/>
        <a:ext cx="2401143" cy="960457"/>
      </dsp:txXfrm>
    </dsp:sp>
    <dsp:sp modelId="{7ADED8B8-11A8-4698-8BD0-615BEE4747EF}">
      <dsp:nvSpPr>
        <dsp:cNvPr id="0" name=""/>
        <dsp:cNvSpPr/>
      </dsp:nvSpPr>
      <dsp:spPr>
        <a:xfrm>
          <a:off x="4326182"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4018" tIns="48006" rIns="48006" bIns="48006" numCol="1" spcCol="1270" anchor="ctr" anchorCtr="0">
          <a:noAutofit/>
        </a:bodyPr>
        <a:lstStyle/>
        <a:p>
          <a:pPr lvl="0" algn="ctr" defTabSz="1600200">
            <a:lnSpc>
              <a:spcPct val="90000"/>
            </a:lnSpc>
            <a:spcBef>
              <a:spcPct val="0"/>
            </a:spcBef>
            <a:spcAft>
              <a:spcPct val="35000"/>
            </a:spcAft>
          </a:pPr>
          <a:r>
            <a:rPr lang="lv-LV" sz="3600" kern="1200" dirty="0"/>
            <a:t>Maz-bērni</a:t>
          </a:r>
          <a:endParaRPr lang="en-US" sz="2700" kern="1200" dirty="0"/>
        </a:p>
      </dsp:txBody>
      <dsp:txXfrm>
        <a:off x="4326182" y="239851"/>
        <a:ext cx="2401143" cy="960457"/>
      </dsp:txXfrm>
    </dsp:sp>
    <dsp:sp modelId="{9204EB8F-B49B-47B7-8BE3-7DF3D568B1BA}">
      <dsp:nvSpPr>
        <dsp:cNvPr id="0" name=""/>
        <dsp:cNvSpPr/>
      </dsp:nvSpPr>
      <dsp:spPr>
        <a:xfrm>
          <a:off x="6487211" y="239851"/>
          <a:ext cx="2401143" cy="96045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lv-LV" sz="2800" kern="1200" dirty="0" err="1"/>
            <a:t>Mazmaz-</a:t>
          </a:r>
          <a:r>
            <a:rPr lang="lv-LV" sz="2800" kern="1200" dirty="0"/>
            <a:t> bērni</a:t>
          </a:r>
          <a:endParaRPr lang="en-US" sz="2000" kern="1200" dirty="0"/>
        </a:p>
      </dsp:txBody>
      <dsp:txXfrm>
        <a:off x="6487211" y="239851"/>
        <a:ext cx="2401143" cy="96045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8/30/2024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2</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12</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13</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15</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16</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17</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54BCDAE0-1CA6-4573-8D26-6780F06080BF}" type="slidenum">
              <a:rPr lang="lv-LV" sz="1200"/>
              <a:pPr algn="r" defTabSz="915870"/>
              <a:t>22</a:t>
            </a:fld>
            <a:endParaRPr lang="lv-LV" sz="1200" dirty="0"/>
          </a:p>
        </p:txBody>
      </p:sp>
      <p:sp>
        <p:nvSpPr>
          <p:cNvPr id="61443" name="Rectangle 2"/>
          <p:cNvSpPr>
            <a:spLocks noGrp="1" noRot="1" noChangeAspect="1" noChangeArrowheads="1" noTextEdit="1"/>
          </p:cNvSpPr>
          <p:nvPr>
            <p:ph type="sldImg"/>
          </p:nvPr>
        </p:nvSpPr>
        <p:spPr>
          <a:xfrm>
            <a:off x="917575" y="746125"/>
            <a:ext cx="4962525" cy="3721100"/>
          </a:xfrm>
          <a:ln/>
        </p:spPr>
      </p:sp>
      <p:sp>
        <p:nvSpPr>
          <p:cNvPr id="61444"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578ACAFA-8CE4-402D-880B-5565CC703570}" type="slidenum">
              <a:rPr lang="lv-LV" sz="1200"/>
              <a:pPr algn="r" defTabSz="915870"/>
              <a:t>3</a:t>
            </a:fld>
            <a:endParaRPr lang="lv-LV" sz="1200" dirty="0"/>
          </a:p>
        </p:txBody>
      </p:sp>
      <p:sp>
        <p:nvSpPr>
          <p:cNvPr id="52227" name="Rectangle 2"/>
          <p:cNvSpPr>
            <a:spLocks noGrp="1" noRot="1" noChangeAspect="1" noChangeArrowheads="1" noTextEdit="1"/>
          </p:cNvSpPr>
          <p:nvPr>
            <p:ph type="sldImg"/>
          </p:nvPr>
        </p:nvSpPr>
        <p:spPr>
          <a:xfrm>
            <a:off x="917575" y="746125"/>
            <a:ext cx="4962525" cy="3721100"/>
          </a:xfrm>
          <a:ln/>
        </p:spPr>
      </p:sp>
      <p:sp>
        <p:nvSpPr>
          <p:cNvPr id="5222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4</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5</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6</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9142D9EC-3628-46AD-808C-0AAB230BF213}" type="slidenum">
              <a:rPr lang="lv-LV" sz="1200"/>
              <a:pPr algn="r" defTabSz="915870"/>
              <a:t>7</a:t>
            </a:fld>
            <a:endParaRPr lang="lv-LV" sz="1200" dirty="0"/>
          </a:p>
        </p:txBody>
      </p:sp>
      <p:sp>
        <p:nvSpPr>
          <p:cNvPr id="60419" name="Rectangle 2"/>
          <p:cNvSpPr>
            <a:spLocks noGrp="1" noRot="1" noChangeAspect="1" noChangeArrowheads="1" noTextEdit="1"/>
          </p:cNvSpPr>
          <p:nvPr>
            <p:ph type="sldImg"/>
          </p:nvPr>
        </p:nvSpPr>
        <p:spPr>
          <a:xfrm>
            <a:off x="917575" y="746125"/>
            <a:ext cx="4962525" cy="3721100"/>
          </a:xfrm>
          <a:ln/>
        </p:spPr>
      </p:sp>
      <p:sp>
        <p:nvSpPr>
          <p:cNvPr id="60420"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8</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27" y="9427622"/>
            <a:ext cx="2944869" cy="497438"/>
          </a:xfrm>
          <a:prstGeom prst="rect">
            <a:avLst/>
          </a:prstGeom>
          <a:noFill/>
          <a:ln w="9525">
            <a:noFill/>
            <a:miter lim="800000"/>
            <a:headEnd/>
            <a:tailEnd/>
          </a:ln>
        </p:spPr>
        <p:txBody>
          <a:bodyPr lIns="91510" tIns="45755" rIns="91510" bIns="45755" anchor="b"/>
          <a:lstStyle/>
          <a:p>
            <a:pPr algn="r" defTabSz="915870"/>
            <a:fld id="{ABA05C93-BA47-4A05-BF39-AF64544723C6}" type="slidenum">
              <a:rPr lang="lv-LV" sz="1200"/>
              <a:pPr algn="r" defTabSz="915870"/>
              <a:t>9</a:t>
            </a:fld>
            <a:endParaRPr lang="lv-LV" sz="1200" dirty="0"/>
          </a:p>
        </p:txBody>
      </p:sp>
      <p:sp>
        <p:nvSpPr>
          <p:cNvPr id="59395" name="Rectangle 2"/>
          <p:cNvSpPr>
            <a:spLocks noGrp="1" noRot="1" noChangeAspect="1" noChangeArrowheads="1" noTextEdit="1"/>
          </p:cNvSpPr>
          <p:nvPr>
            <p:ph type="sldImg"/>
          </p:nvPr>
        </p:nvSpPr>
        <p:spPr>
          <a:xfrm>
            <a:off x="917575" y="746125"/>
            <a:ext cx="4962525" cy="3721100"/>
          </a:xfrm>
          <a:ln/>
        </p:spPr>
      </p:sp>
      <p:sp>
        <p:nvSpPr>
          <p:cNvPr id="59396"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938B98C4-B3DF-41AC-8FB9-81A0C26F6701}" type="slidenum">
              <a:rPr lang="lv-LV" smtClean="0">
                <a:latin typeface="Arial" charset="0"/>
              </a:rPr>
              <a:pPr/>
              <a:t>11</a:t>
            </a:fld>
            <a:endParaRPr lang="lv-LV">
              <a:latin typeface="Arial" charset="0"/>
            </a:endParaRPr>
          </a:p>
        </p:txBody>
      </p:sp>
      <p:sp>
        <p:nvSpPr>
          <p:cNvPr id="57347" name="Rectangle 2"/>
          <p:cNvSpPr>
            <a:spLocks noGrp="1" noRot="1" noChangeAspect="1" noChangeArrowheads="1" noTextEdit="1"/>
          </p:cNvSpPr>
          <p:nvPr>
            <p:ph type="sldImg"/>
          </p:nvPr>
        </p:nvSpPr>
        <p:spPr>
          <a:xfrm>
            <a:off x="917575" y="746125"/>
            <a:ext cx="4962525" cy="3721100"/>
          </a:xfrm>
          <a:ln/>
        </p:spPr>
      </p:sp>
      <p:sp>
        <p:nvSpPr>
          <p:cNvPr id="57348" name="Rectangle 3"/>
          <p:cNvSpPr>
            <a:spLocks noGrp="1" noChangeArrowheads="1"/>
          </p:cNvSpPr>
          <p:nvPr>
            <p:ph type="body" idx="1"/>
          </p:nvPr>
        </p:nvSpPr>
        <p:spPr>
          <a:xfrm>
            <a:off x="678978" y="4715390"/>
            <a:ext cx="5439719" cy="4465882"/>
          </a:xfrm>
          <a:noFill/>
          <a:ln/>
        </p:spPr>
        <p:txBody>
          <a:bodyPr/>
          <a:lstStyle/>
          <a:p>
            <a:pPr eaLnBrk="1" hangingPunct="1"/>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8725EFC-F91C-43B8-95C9-F1D2CDCBBF8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4.png"/><Relationship Id="rId7" Type="http://schemas.openxmlformats.org/officeDocument/2006/relationships/diagramColors" Target="../diagrams/colors5.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image" Target="../media/image5.png"/><Relationship Id="rId21" Type="http://schemas.openxmlformats.org/officeDocument/2006/relationships/diagramQuickStyle" Target="../diagrams/quickStyle4.xml"/><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notesSlide" Target="../notesSlides/notesSlide6.xml"/><Relationship Id="rId16" Type="http://schemas.openxmlformats.org/officeDocument/2006/relationships/diagramQuickStyle" Target="../diagrams/quickStyle3.xml"/><Relationship Id="rId20" Type="http://schemas.openxmlformats.org/officeDocument/2006/relationships/diagramLayout" Target="../diagrams/layout4.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5" Type="http://schemas.openxmlformats.org/officeDocument/2006/relationships/diagramLayout" Target="../diagrams/layout3.xml"/><Relationship Id="rId23" Type="http://schemas.microsoft.com/office/2007/relationships/diagramDrawing" Target="../diagrams/drawing4.xml"/><Relationship Id="rId10" Type="http://schemas.openxmlformats.org/officeDocument/2006/relationships/diagramLayout" Target="../diagrams/layout2.xml"/><Relationship Id="rId19" Type="http://schemas.openxmlformats.org/officeDocument/2006/relationships/diagramData" Target="../diagrams/data4.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 Id="rId22" Type="http://schemas.openxmlformats.org/officeDocument/2006/relationships/diagramColors" Target="../diagrams/colors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53181"/>
            <a:ext cx="8964612" cy="1071563"/>
          </a:xfrm>
        </p:spPr>
        <p:txBody>
          <a:bodyPr/>
          <a:lstStyle/>
          <a:p>
            <a:pPr eaLnBrk="1" hangingPunct="1"/>
            <a:r>
              <a:rPr lang="lv-LV" sz="4000" b="1" dirty="0" smtClean="0"/>
              <a:t>2.Moz.20:17 </a:t>
            </a:r>
            <a:r>
              <a:rPr lang="lv-LV" sz="4000" b="1" dirty="0" smtClean="0"/>
              <a:t>Noslēguma</a:t>
            </a:r>
            <a:r>
              <a:rPr lang="lv-LV" sz="4000" b="1" dirty="0" smtClean="0"/>
              <a:t> </a:t>
            </a:r>
            <a:r>
              <a:rPr lang="lv-LV" sz="4000" b="1" dirty="0"/>
              <a:t>bauslis</a:t>
            </a:r>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a:p>
        </p:txBody>
      </p:sp>
      <p:sp>
        <p:nvSpPr>
          <p:cNvPr id="3077" name="Rectangle 6"/>
          <p:cNvSpPr>
            <a:spLocks noChangeArrowheads="1"/>
          </p:cNvSpPr>
          <p:nvPr/>
        </p:nvSpPr>
        <p:spPr bwMode="auto">
          <a:xfrm>
            <a:off x="-19608" y="1220753"/>
            <a:ext cx="9163608" cy="2062103"/>
          </a:xfrm>
          <a:prstGeom prst="rect">
            <a:avLst/>
          </a:prstGeom>
          <a:noFill/>
          <a:ln w="9525">
            <a:noFill/>
            <a:miter lim="800000"/>
            <a:headEnd/>
            <a:tailEnd/>
          </a:ln>
        </p:spPr>
        <p:txBody>
          <a:bodyPr wrap="square">
            <a:spAutoFit/>
          </a:bodyPr>
          <a:lstStyle/>
          <a:p>
            <a:pPr algn="ctr"/>
            <a:r>
              <a:rPr lang="lv-LV" sz="4800" baseline="30000" dirty="0" smtClean="0"/>
              <a:t>Tev nebūs iekārot sava tuvāka namu. Tev nebūs iekārot sava tuvāka sievu, nedz viņa kalpu, nedz viņa kalponi, nedz viņa vērsi, nedz viņa ēzeli, nedz ko citu, kas tavam tuvākam pieder.</a:t>
            </a:r>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smtClean="0"/>
              <a:t>1.sep.2024</a:t>
            </a:r>
            <a:r>
              <a:rPr lang="lv-LV" sz="2000" dirty="0"/>
              <a:t>.</a:t>
            </a:r>
          </a:p>
        </p:txBody>
      </p:sp>
      <p:sp>
        <p:nvSpPr>
          <p:cNvPr id="39938" name="AutoShape 2" descr="Big House Living, a Trendy Concept for Modern Home buyers | Buy &amp; Sell  Residential, Commercial Property | My Realestate"/>
          <p:cNvSpPr>
            <a:spLocks noChangeAspect="1" noChangeArrowheads="1"/>
          </p:cNvSpPr>
          <p:nvPr/>
        </p:nvSpPr>
        <p:spPr bwMode="auto">
          <a:xfrm>
            <a:off x="155575" y="-754063"/>
            <a:ext cx="2905125" cy="1571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9939" name="Picture 3"/>
          <p:cNvPicPr>
            <a:picLocks noChangeAspect="1" noChangeArrowheads="1"/>
          </p:cNvPicPr>
          <p:nvPr/>
        </p:nvPicPr>
        <p:blipFill>
          <a:blip r:embed="rId3" cstate="print"/>
          <a:srcRect/>
          <a:stretch>
            <a:fillRect/>
          </a:stretch>
        </p:blipFill>
        <p:spPr bwMode="auto">
          <a:xfrm flipH="1">
            <a:off x="1043607" y="3102665"/>
            <a:ext cx="6984776" cy="35666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10</a:t>
            </a:fld>
            <a:endParaRPr lang="en-US"/>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a:solidFill>
                  <a:schemeClr val="tx1"/>
                </a:solidFill>
              </a:rPr>
              <a:t>Lielākoties mūsu labie darbi ir grēki</a:t>
            </a:r>
            <a:endParaRPr lang="en-US" sz="4000" b="1" dirty="0">
              <a:solidFill>
                <a:schemeClr val="tx1"/>
              </a:solidFill>
            </a:endParaRPr>
          </a:p>
        </p:txBody>
      </p:sp>
      <p:sp>
        <p:nvSpPr>
          <p:cNvPr id="7" name="Rectangle 6"/>
          <p:cNvSpPr/>
          <p:nvPr/>
        </p:nvSpPr>
        <p:spPr>
          <a:xfrm>
            <a:off x="4211960" y="4710043"/>
            <a:ext cx="4932040" cy="2031325"/>
          </a:xfrm>
          <a:prstGeom prst="rect">
            <a:avLst/>
          </a:prstGeom>
        </p:spPr>
        <p:txBody>
          <a:bodyPr wrap="square">
            <a:spAutoFit/>
          </a:bodyPr>
          <a:lstStyle/>
          <a:p>
            <a:pPr algn="just" eaLnBrk="1" hangingPunct="1">
              <a:lnSpc>
                <a:spcPct val="90000"/>
              </a:lnSpc>
              <a:buFont typeface="Arial" pitchFamily="34" charset="0"/>
              <a:buChar char="•"/>
            </a:pPr>
            <a:r>
              <a:rPr lang="lv-LV" sz="2800" b="1" dirty="0"/>
              <a:t>Ticībā</a:t>
            </a:r>
            <a:r>
              <a:rPr lang="lv-LV" sz="2800" dirty="0"/>
              <a:t> un </a:t>
            </a:r>
            <a:r>
              <a:rPr lang="lv-LV" sz="2800" b="1" dirty="0"/>
              <a:t>pēc Dieva gribas</a:t>
            </a:r>
          </a:p>
          <a:p>
            <a:pPr algn="just" eaLnBrk="1" hangingPunct="1">
              <a:lnSpc>
                <a:spcPct val="90000"/>
              </a:lnSpc>
              <a:buFont typeface="Arial" pitchFamily="34" charset="0"/>
              <a:buChar char="•"/>
            </a:pPr>
            <a:r>
              <a:rPr lang="lv-LV" sz="2800" dirty="0"/>
              <a:t>Savam </a:t>
            </a:r>
            <a:r>
              <a:rPr lang="lv-LV" sz="2800" b="1" dirty="0"/>
              <a:t>tuvākajam</a:t>
            </a:r>
            <a:r>
              <a:rPr lang="lv-LV" sz="2800" dirty="0"/>
              <a:t>, ne sev</a:t>
            </a:r>
          </a:p>
          <a:p>
            <a:pPr algn="just" eaLnBrk="1" hangingPunct="1">
              <a:lnSpc>
                <a:spcPct val="90000"/>
              </a:lnSpc>
              <a:buFont typeface="Arial" pitchFamily="34" charset="0"/>
              <a:buChar char="•"/>
            </a:pPr>
            <a:r>
              <a:rPr lang="lv-LV" sz="2800" b="1" dirty="0"/>
              <a:t>Nepiespiesti, labprātīgi</a:t>
            </a:r>
          </a:p>
          <a:p>
            <a:pPr algn="just" eaLnBrk="1" hangingPunct="1">
              <a:lnSpc>
                <a:spcPct val="90000"/>
              </a:lnSpc>
              <a:buFont typeface="Arial" pitchFamily="34" charset="0"/>
              <a:buChar char="•"/>
            </a:pPr>
            <a:r>
              <a:rPr lang="lv-LV" sz="2800" b="1" dirty="0"/>
              <a:t>Pateicībā</a:t>
            </a:r>
            <a:r>
              <a:rPr lang="lv-LV" sz="2800" dirty="0"/>
              <a:t> par to, ko </a:t>
            </a:r>
            <a:r>
              <a:rPr lang="lv-LV" sz="2800" b="1" dirty="0"/>
              <a:t>Dievs</a:t>
            </a:r>
            <a:r>
              <a:rPr lang="lv-LV" sz="2800" dirty="0"/>
              <a:t> ir </a:t>
            </a:r>
            <a:r>
              <a:rPr lang="lv-LV" sz="2800" b="1" dirty="0"/>
              <a:t>darījis</a:t>
            </a:r>
            <a:r>
              <a:rPr lang="lv-LV" sz="2800" dirty="0"/>
              <a:t> mūsu labā.</a:t>
            </a:r>
          </a:p>
        </p:txBody>
      </p:sp>
      <p:sp>
        <p:nvSpPr>
          <p:cNvPr id="8" name="Rectangle 7"/>
          <p:cNvSpPr/>
          <p:nvPr/>
        </p:nvSpPr>
        <p:spPr>
          <a:xfrm>
            <a:off x="144016" y="4710043"/>
            <a:ext cx="4572000" cy="2031325"/>
          </a:xfrm>
          <a:prstGeom prst="rect">
            <a:avLst/>
          </a:prstGeom>
        </p:spPr>
        <p:txBody>
          <a:bodyPr>
            <a:spAutoFit/>
          </a:bodyPr>
          <a:lstStyle/>
          <a:p>
            <a:pPr algn="just" eaLnBrk="1" hangingPunct="1">
              <a:lnSpc>
                <a:spcPct val="90000"/>
              </a:lnSpc>
              <a:buFont typeface="Arial" pitchFamily="34" charset="0"/>
              <a:buChar char="•"/>
            </a:pPr>
            <a:r>
              <a:rPr lang="lv-LV" sz="2800" b="1" dirty="0"/>
              <a:t>Piespiesti</a:t>
            </a:r>
            <a:r>
              <a:rPr lang="lv-LV" sz="2800" dirty="0"/>
              <a:t>, nelabprāt</a:t>
            </a:r>
          </a:p>
          <a:p>
            <a:pPr algn="just" eaLnBrk="1" hangingPunct="1">
              <a:lnSpc>
                <a:spcPct val="90000"/>
              </a:lnSpc>
              <a:buFont typeface="Arial" pitchFamily="34" charset="0"/>
              <a:buChar char="•"/>
            </a:pPr>
            <a:r>
              <a:rPr lang="lv-LV" sz="2800" b="1" dirty="0"/>
              <a:t>Dabūtu</a:t>
            </a:r>
            <a:r>
              <a:rPr lang="lv-LV" sz="2800" dirty="0"/>
              <a:t> kaut ko </a:t>
            </a:r>
            <a:r>
              <a:rPr lang="lv-LV" sz="2800" b="1" dirty="0"/>
              <a:t>pretī</a:t>
            </a:r>
          </a:p>
          <a:p>
            <a:pPr algn="just" eaLnBrk="1" hangingPunct="1">
              <a:lnSpc>
                <a:spcPct val="90000"/>
              </a:lnSpc>
              <a:buFont typeface="Arial" pitchFamily="34" charset="0"/>
              <a:buChar char="•"/>
            </a:pPr>
            <a:r>
              <a:rPr lang="lv-LV" sz="2800" b="1" dirty="0"/>
              <a:t>Ne</a:t>
            </a:r>
            <a:r>
              <a:rPr lang="lv-LV" sz="2800" dirty="0"/>
              <a:t> pēc </a:t>
            </a:r>
            <a:r>
              <a:rPr lang="lv-LV" sz="2800" b="1" dirty="0"/>
              <a:t>Dieva gribas</a:t>
            </a:r>
          </a:p>
          <a:p>
            <a:pPr algn="just" eaLnBrk="1" hangingPunct="1">
              <a:lnSpc>
                <a:spcPct val="90000"/>
              </a:lnSpc>
              <a:buFont typeface="Arial" pitchFamily="34" charset="0"/>
              <a:buChar char="•"/>
            </a:pPr>
            <a:r>
              <a:rPr lang="lv-LV" sz="2800" dirty="0"/>
              <a:t>Lai </a:t>
            </a:r>
            <a:r>
              <a:rPr lang="lv-LV" sz="2800" b="1" dirty="0"/>
              <a:t>izpelnītos dzīvību</a:t>
            </a:r>
          </a:p>
          <a:p>
            <a:pPr algn="just" eaLnBrk="1" hangingPunct="1">
              <a:lnSpc>
                <a:spcPct val="90000"/>
              </a:lnSpc>
              <a:buFont typeface="Arial" pitchFamily="34" charset="0"/>
              <a:buChar char="•"/>
            </a:pPr>
            <a:r>
              <a:rPr lang="lv-LV" sz="2800" b="1" dirty="0"/>
              <a:t>Paaugstinātu</a:t>
            </a:r>
            <a:r>
              <a:rPr lang="lv-LV" sz="2800" dirty="0"/>
              <a:t> sevi</a:t>
            </a:r>
            <a:endParaRPr lang="lv-LV" sz="2800" b="1" dirty="0"/>
          </a:p>
        </p:txBody>
      </p:sp>
      <p:pic>
        <p:nvPicPr>
          <p:cNvPr id="10" name="Picture 9" descr="body.png"/>
          <p:cNvPicPr>
            <a:picLocks noChangeAspect="1"/>
          </p:cNvPicPr>
          <p:nvPr/>
        </p:nvPicPr>
        <p:blipFill>
          <a:blip r:embed="rId2" cstate="print"/>
          <a:stretch>
            <a:fillRect/>
          </a:stretch>
        </p:blipFill>
        <p:spPr>
          <a:xfrm>
            <a:off x="5364088" y="1772816"/>
            <a:ext cx="2438095" cy="2438095"/>
          </a:xfrm>
          <a:prstGeom prst="rect">
            <a:avLst/>
          </a:prstGeom>
        </p:spPr>
      </p:pic>
      <p:pic>
        <p:nvPicPr>
          <p:cNvPr id="11" name="Picture 10" descr="me.png"/>
          <p:cNvPicPr>
            <a:picLocks noChangeAspect="1"/>
          </p:cNvPicPr>
          <p:nvPr/>
        </p:nvPicPr>
        <p:blipFill>
          <a:blip r:embed="rId3" cstate="print"/>
          <a:stretch>
            <a:fillRect/>
          </a:stretch>
        </p:blipFill>
        <p:spPr>
          <a:xfrm>
            <a:off x="909769" y="1844824"/>
            <a:ext cx="2222071" cy="2222071"/>
          </a:xfrm>
          <a:prstGeom prst="rect">
            <a:avLst/>
          </a:prstGeom>
        </p:spPr>
      </p:pic>
      <p:sp>
        <p:nvSpPr>
          <p:cNvPr id="12" name="Rounded Rectangle 11"/>
          <p:cNvSpPr/>
          <p:nvPr/>
        </p:nvSpPr>
        <p:spPr>
          <a:xfrm>
            <a:off x="179512" y="836712"/>
            <a:ext cx="8640960"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dirty="0">
                <a:solidFill>
                  <a:schemeClr val="bg2">
                    <a:lumMod val="50000"/>
                  </a:schemeClr>
                </a:solidFill>
              </a:rPr>
              <a:t>Svarīga ir </a:t>
            </a:r>
            <a:r>
              <a:rPr lang="lv-LV" sz="3200" b="1" dirty="0">
                <a:solidFill>
                  <a:schemeClr val="bg2">
                    <a:lumMod val="50000"/>
                  </a:schemeClr>
                </a:solidFill>
              </a:rPr>
              <a:t>motivācija </a:t>
            </a:r>
            <a:r>
              <a:rPr lang="lv-LV" sz="3200" dirty="0">
                <a:solidFill>
                  <a:schemeClr val="bg2">
                    <a:lumMod val="50000"/>
                  </a:schemeClr>
                </a:solidFill>
              </a:rPr>
              <a:t>ar kādu darbi tiek darīti!</a:t>
            </a:r>
          </a:p>
        </p:txBody>
      </p:sp>
      <p:sp>
        <p:nvSpPr>
          <p:cNvPr id="13" name="Rounded Rectangle 12"/>
          <p:cNvSpPr/>
          <p:nvPr/>
        </p:nvSpPr>
        <p:spPr>
          <a:xfrm>
            <a:off x="107504"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dirty="0">
                <a:solidFill>
                  <a:schemeClr val="bg2">
                    <a:lumMod val="50000"/>
                  </a:schemeClr>
                </a:solidFill>
              </a:rPr>
              <a:t>Grēcīga</a:t>
            </a:r>
            <a:r>
              <a:rPr lang="lv-LV" sz="3200" dirty="0">
                <a:solidFill>
                  <a:schemeClr val="bg2">
                    <a:lumMod val="50000"/>
                  </a:schemeClr>
                </a:solidFill>
              </a:rPr>
              <a:t> </a:t>
            </a:r>
            <a:r>
              <a:rPr lang="lv-LV" sz="3200" b="1" dirty="0">
                <a:solidFill>
                  <a:schemeClr val="bg2">
                    <a:lumMod val="50000"/>
                  </a:schemeClr>
                </a:solidFill>
              </a:rPr>
              <a:t>motivācija</a:t>
            </a:r>
            <a:endParaRPr lang="lv-LV" sz="3200" dirty="0">
              <a:solidFill>
                <a:schemeClr val="bg2">
                  <a:lumMod val="50000"/>
                </a:schemeClr>
              </a:solidFill>
            </a:endParaRPr>
          </a:p>
        </p:txBody>
      </p:sp>
      <p:sp>
        <p:nvSpPr>
          <p:cNvPr id="14" name="Rounded Rectangle 13"/>
          <p:cNvSpPr/>
          <p:nvPr/>
        </p:nvSpPr>
        <p:spPr>
          <a:xfrm>
            <a:off x="4716016" y="4221088"/>
            <a:ext cx="4104456"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buNone/>
            </a:pPr>
            <a:r>
              <a:rPr lang="lv-LV" sz="3200" b="1">
                <a:solidFill>
                  <a:schemeClr val="bg2">
                    <a:lumMod val="50000"/>
                  </a:schemeClr>
                </a:solidFill>
              </a:rPr>
              <a:t>Kristīga</a:t>
            </a:r>
            <a:r>
              <a:rPr lang="lv-LV" sz="3200">
                <a:solidFill>
                  <a:schemeClr val="bg2">
                    <a:lumMod val="50000"/>
                  </a:schemeClr>
                </a:solidFill>
              </a:rPr>
              <a:t> </a:t>
            </a:r>
            <a:r>
              <a:rPr lang="lv-LV" sz="3200" b="1" dirty="0">
                <a:solidFill>
                  <a:schemeClr val="bg2">
                    <a:lumMod val="50000"/>
                  </a:schemeClr>
                </a:solidFill>
              </a:rPr>
              <a:t>motivācija</a:t>
            </a:r>
            <a:endParaRPr lang="lv-LV" sz="3200" dirty="0">
              <a:solidFill>
                <a:schemeClr val="bg2">
                  <a:lumMod val="50000"/>
                </a:schemeClr>
              </a:solidFill>
            </a:endParaRPr>
          </a:p>
        </p:txBody>
      </p:sp>
      <p:sp>
        <p:nvSpPr>
          <p:cNvPr id="15" name="Down Arrow 14"/>
          <p:cNvSpPr/>
          <p:nvPr/>
        </p:nvSpPr>
        <p:spPr>
          <a:xfrm rot="2199862">
            <a:off x="3694836" y="1607299"/>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rot="19071256">
            <a:off x="4857319" y="1603116"/>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5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2000"/>
                                        <p:tgtEl>
                                          <p:spTgt spid="16"/>
                                        </p:tgtEl>
                                      </p:cBhvr>
                                    </p:animEffect>
                                  </p:childTnLst>
                                </p:cTn>
                              </p:par>
                            </p:childTnLst>
                          </p:cTn>
                        </p:par>
                        <p:par>
                          <p:cTn id="34" fill="hold">
                            <p:stCondLst>
                              <p:cond delay="7500"/>
                            </p:stCondLst>
                            <p:childTnLst>
                              <p:par>
                                <p:cTn id="35" presetID="2" presetClass="entr" presetSubtype="4"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2000"/>
                                        <p:tgtEl>
                                          <p:spTgt spid="14"/>
                                        </p:tgtEl>
                                      </p:cBhvr>
                                    </p:animEffect>
                                  </p:childTnLst>
                                </p:cTn>
                              </p:par>
                            </p:childTnLst>
                          </p:cTn>
                        </p:par>
                        <p:par>
                          <p:cTn id="42" fill="hold">
                            <p:stCondLst>
                              <p:cond delay="9500"/>
                            </p:stCondLst>
                            <p:childTnLst>
                              <p:par>
                                <p:cTn id="43" presetID="2" presetClass="entr" presetSubtype="4"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7" grpId="0"/>
      <p:bldP spid="8" grpId="0"/>
      <p:bldP spid="12" grpId="0" animBg="1"/>
      <p:bldP spid="13" grpId="0" animBg="1"/>
      <p:bldP spid="14"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Why can't I control my thoughts? - Counselling Directory"/>
          <p:cNvPicPr>
            <a:picLocks noChangeAspect="1" noChangeArrowheads="1"/>
          </p:cNvPicPr>
          <p:nvPr/>
        </p:nvPicPr>
        <p:blipFill>
          <a:blip r:embed="rId3" cstate="print"/>
          <a:srcRect/>
          <a:stretch>
            <a:fillRect/>
          </a:stretch>
        </p:blipFill>
        <p:spPr bwMode="auto">
          <a:xfrm>
            <a:off x="0" y="1229883"/>
            <a:ext cx="9144000" cy="5628117"/>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11</a:t>
            </a:fld>
            <a:endParaRPr lang="en-US"/>
          </a:p>
        </p:txBody>
      </p:sp>
      <p:sp>
        <p:nvSpPr>
          <p:cNvPr id="60418" name="Rectangle 2"/>
          <p:cNvSpPr>
            <a:spLocks noGrp="1" noChangeArrowheads="1"/>
          </p:cNvSpPr>
          <p:nvPr>
            <p:ph type="title"/>
          </p:nvPr>
        </p:nvSpPr>
        <p:spPr>
          <a:xfrm>
            <a:off x="0" y="260648"/>
            <a:ext cx="6516216" cy="404812"/>
          </a:xfrm>
        </p:spPr>
        <p:txBody>
          <a:bodyPr/>
          <a:lstStyle/>
          <a:p>
            <a:pPr marL="762000" indent="-762000" eaLnBrk="1" hangingPunct="1">
              <a:defRPr/>
            </a:pPr>
            <a:r>
              <a:rPr lang="lv-LV" sz="4800" b="1" dirty="0" smtClean="0"/>
              <a:t>Dievs, tas Kungs</a:t>
            </a:r>
            <a:endParaRPr lang="en-US" sz="4800" b="1" dirty="0">
              <a:solidFill>
                <a:schemeClr val="tx1"/>
              </a:solidFill>
            </a:endParaRPr>
          </a:p>
        </p:txBody>
      </p:sp>
      <p:sp>
        <p:nvSpPr>
          <p:cNvPr id="16" name="Oval 15"/>
          <p:cNvSpPr/>
          <p:nvPr/>
        </p:nvSpPr>
        <p:spPr>
          <a:xfrm>
            <a:off x="5544616" y="116632"/>
            <a:ext cx="3419872" cy="25202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tiesā mūsu domas un nodomus</a:t>
            </a:r>
            <a:endParaRPr lang="en-US" sz="3600" b="1" dirty="0">
              <a:solidFill>
                <a:srgbClr val="002060"/>
              </a:solidFill>
            </a:endParaRPr>
          </a:p>
        </p:txBody>
      </p:sp>
      <p:sp>
        <p:nvSpPr>
          <p:cNvPr id="17" name="Oval 16"/>
          <p:cNvSpPr/>
          <p:nvPr/>
        </p:nvSpPr>
        <p:spPr>
          <a:xfrm>
            <a:off x="5076056" y="3501008"/>
            <a:ext cx="4032448" cy="292494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Viņa priekšā nekas neko nevar noslēpt</a:t>
            </a:r>
            <a:endParaRPr lang="en-US" sz="3600" b="1" dirty="0">
              <a:solidFill>
                <a:srgbClr val="002060"/>
              </a:solidFill>
            </a:endParaRPr>
          </a:p>
        </p:txBody>
      </p:sp>
      <p:sp>
        <p:nvSpPr>
          <p:cNvPr id="18" name="Oval 17"/>
          <p:cNvSpPr/>
          <p:nvPr/>
        </p:nvSpPr>
        <p:spPr>
          <a:xfrm>
            <a:off x="107504" y="2996952"/>
            <a:ext cx="3168352" cy="28083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uzlūko visu cilvēku dzīves ceļus</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fade">
                                      <p:cBhvr>
                                        <p:cTn id="12" dur="2000"/>
                                        <p:tgtEl>
                                          <p:spTgt spid="2150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2000"/>
                                        <p:tgtEl>
                                          <p:spTgt spid="1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6"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12</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Visa sakne ir alkatība</a:t>
            </a:r>
            <a:endParaRPr lang="en-US" sz="4800" b="1" dirty="0">
              <a:solidFill>
                <a:schemeClr val="tx1"/>
              </a:solidFill>
            </a:endParaRPr>
          </a:p>
        </p:txBody>
      </p:sp>
      <p:sp>
        <p:nvSpPr>
          <p:cNvPr id="60419" name="Rectangle 3"/>
          <p:cNvSpPr>
            <a:spLocks noGrp="1" noChangeArrowheads="1"/>
          </p:cNvSpPr>
          <p:nvPr>
            <p:ph type="body" sz="half" idx="1"/>
          </p:nvPr>
        </p:nvSpPr>
        <p:spPr>
          <a:xfrm>
            <a:off x="0" y="908720"/>
            <a:ext cx="9144000" cy="1201886"/>
          </a:xfrm>
        </p:spPr>
        <p:txBody>
          <a:bodyPr/>
          <a:lstStyle/>
          <a:p>
            <a:pPr marL="250825" indent="-250825" eaLnBrk="1" hangingPunct="1">
              <a:lnSpc>
                <a:spcPct val="80000"/>
              </a:lnSpc>
              <a:buNone/>
            </a:pPr>
            <a:r>
              <a:rPr lang="lv-LV" dirty="0" smtClean="0"/>
              <a:t>“</a:t>
            </a:r>
            <a:r>
              <a:rPr lang="lv-LV" i="1" baseline="30000" dirty="0" smtClean="0"/>
              <a:t>9</a:t>
            </a:r>
            <a:r>
              <a:rPr lang="lv-LV" i="1" dirty="0" smtClean="0"/>
              <a:t> Bet, kas grib tapt bagāts, krīt kārdinājumā un valgā un daudzās bezprātīgās un kaitīgās iegribās, kas gāž cilvēkus postā un pazušanā.</a:t>
            </a:r>
          </a:p>
          <a:p>
            <a:pPr marL="250825" indent="-250825" eaLnBrk="1" hangingPunct="1">
              <a:lnSpc>
                <a:spcPct val="80000"/>
              </a:lnSpc>
              <a:buNone/>
            </a:pPr>
            <a:r>
              <a:rPr lang="lv-LV" i="1" baseline="30000" dirty="0" smtClean="0"/>
              <a:t>10 </a:t>
            </a:r>
            <a:r>
              <a:rPr lang="lv-LV" i="1" dirty="0" smtClean="0"/>
              <a:t>Jo visa ļaunuma sakne ir mantas kārība; dažs labs, tiekdamies pēc tās, ir nomaldījies no ticības un pats sev nodarījis daudz sāpju</a:t>
            </a:r>
            <a:r>
              <a:rPr lang="lv-LV" i="1" dirty="0" smtClean="0"/>
              <a:t>.</a:t>
            </a:r>
            <a:r>
              <a:rPr lang="lv-LV" dirty="0" smtClean="0"/>
              <a:t>” (1.Tim.6:9-10)</a:t>
            </a:r>
            <a:endParaRPr lang="lv-LV" dirty="0" smtClean="0"/>
          </a:p>
        </p:txBody>
      </p:sp>
      <p:sp>
        <p:nvSpPr>
          <p:cNvPr id="8" name="Oval 7"/>
          <p:cNvSpPr/>
          <p:nvPr/>
        </p:nvSpPr>
        <p:spPr>
          <a:xfrm>
            <a:off x="179512" y="4149080"/>
            <a:ext cx="8640960" cy="201622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Dievs ar šo bauslī cīnās pret paša ļaunuma sakni, no kurienes sākas grēks</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60419">
                                            <p:txEl>
                                              <p:pRg st="1" end="1"/>
                                            </p:txEl>
                                          </p:spTgt>
                                        </p:tgtEl>
                                        <p:attrNameLst>
                                          <p:attrName>style.visibility</p:attrName>
                                        </p:attrNameLst>
                                      </p:cBhvr>
                                      <p:to>
                                        <p:strVal val="visible"/>
                                      </p:to>
                                    </p:set>
                                    <p:animEffect transition="in" filter="dissolve">
                                      <p:cBhvr>
                                        <p:cTn id="16" dur="500"/>
                                        <p:tgtEl>
                                          <p:spTgt spid="60419">
                                            <p:txEl>
                                              <p:pRg st="1" end="1"/>
                                            </p:txEl>
                                          </p:spTgt>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he truth about your heart"/>
          <p:cNvPicPr>
            <a:picLocks noChangeAspect="1" noChangeArrowheads="1"/>
          </p:cNvPicPr>
          <p:nvPr/>
        </p:nvPicPr>
        <p:blipFill>
          <a:blip r:embed="rId3" cstate="print"/>
          <a:srcRect/>
          <a:stretch>
            <a:fillRect/>
          </a:stretch>
        </p:blipFill>
        <p:spPr bwMode="auto">
          <a:xfrm>
            <a:off x="1403648" y="1988840"/>
            <a:ext cx="6057900" cy="3409951"/>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13</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sz="4800" b="1" dirty="0" smtClean="0"/>
              <a:t>Mūsu sirdis</a:t>
            </a:r>
            <a:endParaRPr lang="en-US" sz="4800" b="1" dirty="0">
              <a:solidFill>
                <a:schemeClr val="tx1"/>
              </a:solidFill>
            </a:endParaRPr>
          </a:p>
        </p:txBody>
      </p:sp>
      <p:sp>
        <p:nvSpPr>
          <p:cNvPr id="7" name="Rounded Rectangle 6"/>
          <p:cNvSpPr/>
          <p:nvPr/>
        </p:nvSpPr>
        <p:spPr>
          <a:xfrm>
            <a:off x="107504" y="1124744"/>
            <a:ext cx="2664296" cy="208823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Bieži dzenas pēc pasaules labumiem</a:t>
            </a:r>
            <a:endParaRPr lang="en-US" sz="3200" b="1" dirty="0" smtClean="0">
              <a:solidFill>
                <a:srgbClr val="002060"/>
              </a:solidFill>
            </a:endParaRPr>
          </a:p>
        </p:txBody>
      </p:sp>
      <p:sp>
        <p:nvSpPr>
          <p:cNvPr id="8" name="Rounded Rectangle 7"/>
          <p:cNvSpPr/>
          <p:nvPr/>
        </p:nvSpPr>
        <p:spPr>
          <a:xfrm>
            <a:off x="179512" y="4077072"/>
            <a:ext cx="3312368" cy="25202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Pasaule ar visu, kas tai ir nespēj mums dot sirds piepildījumu</a:t>
            </a:r>
            <a:endParaRPr lang="en-US" sz="3200" b="1" dirty="0" smtClean="0">
              <a:solidFill>
                <a:srgbClr val="002060"/>
              </a:solidFill>
            </a:endParaRPr>
          </a:p>
        </p:txBody>
      </p:sp>
      <p:sp>
        <p:nvSpPr>
          <p:cNvPr id="9" name="Rounded Rectangle 8"/>
          <p:cNvSpPr/>
          <p:nvPr/>
        </p:nvSpPr>
        <p:spPr>
          <a:xfrm>
            <a:off x="5364088" y="980728"/>
            <a:ext cx="3528392" cy="208823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Mūsu sirdis ir tā radītas, lai tās pievērstos Dievam</a:t>
            </a:r>
            <a:endParaRPr lang="en-US" sz="3200" b="1" dirty="0" smtClean="0">
              <a:solidFill>
                <a:srgbClr val="002060"/>
              </a:solidFill>
            </a:endParaRPr>
          </a:p>
        </p:txBody>
      </p:sp>
      <p:sp>
        <p:nvSpPr>
          <p:cNvPr id="10" name="Rounded Rectangle 9"/>
          <p:cNvSpPr/>
          <p:nvPr/>
        </p:nvSpPr>
        <p:spPr>
          <a:xfrm>
            <a:off x="5652120" y="4365104"/>
            <a:ext cx="2808312" cy="216024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Ja sirdī nav Dieva, tur vienmēr būs tukšums</a:t>
            </a:r>
            <a:endParaRPr lang="en-US" sz="3200" b="1" dirty="0" smtClean="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2000"/>
                                        <p:tgtEl>
                                          <p:spTgt spid="614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962C5AA-D890-45E5-B7A1-74DB508E71D7}" type="slidenum">
              <a:rPr lang="en-US" smtClean="0"/>
              <a:pPr/>
              <a:t>14</a:t>
            </a:fld>
            <a:endParaRPr lang="en-US"/>
          </a:p>
        </p:txBody>
      </p:sp>
      <p:sp>
        <p:nvSpPr>
          <p:cNvPr id="48130" name="Rectangle 2"/>
          <p:cNvSpPr>
            <a:spLocks noGrp="1" noChangeArrowheads="1"/>
          </p:cNvSpPr>
          <p:nvPr>
            <p:ph type="title"/>
          </p:nvPr>
        </p:nvSpPr>
        <p:spPr>
          <a:xfrm>
            <a:off x="0" y="0"/>
            <a:ext cx="9144000" cy="706438"/>
          </a:xfrm>
        </p:spPr>
        <p:txBody>
          <a:bodyPr/>
          <a:lstStyle/>
          <a:p>
            <a:pPr marL="762000" indent="-762000" eaLnBrk="1" hangingPunct="1">
              <a:defRPr/>
            </a:pPr>
            <a:r>
              <a:rPr lang="lv-LV" sz="4800" b="1" dirty="0" smtClean="0">
                <a:solidFill>
                  <a:schemeClr val="tx1"/>
                </a:solidFill>
              </a:rPr>
              <a:t>Domās ir visu grēku cēlonis</a:t>
            </a:r>
            <a:endParaRPr lang="en-US" sz="4800" b="1" dirty="0">
              <a:solidFill>
                <a:schemeClr val="tx1"/>
              </a:solidFill>
            </a:endParaRPr>
          </a:p>
        </p:txBody>
      </p:sp>
      <p:sp>
        <p:nvSpPr>
          <p:cNvPr id="17415" name="Rectangle 6"/>
          <p:cNvSpPr>
            <a:spLocks noChangeArrowheads="1"/>
          </p:cNvSpPr>
          <p:nvPr/>
        </p:nvSpPr>
        <p:spPr bwMode="auto">
          <a:xfrm>
            <a:off x="0" y="4940300"/>
            <a:ext cx="6786563" cy="457200"/>
          </a:xfrm>
          <a:prstGeom prst="rect">
            <a:avLst/>
          </a:prstGeom>
          <a:noFill/>
          <a:ln w="9525">
            <a:noFill/>
            <a:miter lim="800000"/>
            <a:headEnd/>
            <a:tailEnd/>
          </a:ln>
        </p:spPr>
        <p:txBody>
          <a:bodyPr>
            <a:spAutoFit/>
          </a:bodyPr>
          <a:lstStyle/>
          <a:p>
            <a:pPr algn="just" eaLnBrk="1" hangingPunct="1">
              <a:buFont typeface="Wingdings" pitchFamily="2" charset="2"/>
              <a:buChar char="§"/>
            </a:pPr>
            <a:endParaRPr lang="lv-LV" sz="2400"/>
          </a:p>
        </p:txBody>
      </p:sp>
      <p:pic>
        <p:nvPicPr>
          <p:cNvPr id="1026" name="Picture 2" descr="Saistīts attēls"/>
          <p:cNvPicPr>
            <a:picLocks noChangeAspect="1" noChangeArrowheads="1"/>
          </p:cNvPicPr>
          <p:nvPr/>
        </p:nvPicPr>
        <p:blipFill>
          <a:blip r:embed="rId2" cstate="print"/>
          <a:srcRect b="7695"/>
          <a:stretch>
            <a:fillRect/>
          </a:stretch>
        </p:blipFill>
        <p:spPr bwMode="auto">
          <a:xfrm>
            <a:off x="0" y="1124744"/>
            <a:ext cx="9144000" cy="5625244"/>
          </a:xfrm>
          <a:prstGeom prst="rect">
            <a:avLst/>
          </a:prstGeom>
          <a:ln>
            <a:noFill/>
          </a:ln>
          <a:effectLst>
            <a:softEdge rad="112500"/>
          </a:effectLst>
        </p:spPr>
      </p:pic>
      <p:sp>
        <p:nvSpPr>
          <p:cNvPr id="10" name="Rectangle 2"/>
          <p:cNvSpPr txBox="1">
            <a:spLocks noChangeArrowheads="1"/>
          </p:cNvSpPr>
          <p:nvPr/>
        </p:nvSpPr>
        <p:spPr bwMode="auto">
          <a:xfrm>
            <a:off x="0" y="6185533"/>
            <a:ext cx="9144000"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Iedzimtais grēks = Egoisms</a:t>
            </a:r>
            <a:r>
              <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 </a:t>
            </a:r>
          </a:p>
        </p:txBody>
      </p:sp>
      <p:sp>
        <p:nvSpPr>
          <p:cNvPr id="11" name="Rectangle 2"/>
          <p:cNvSpPr txBox="1">
            <a:spLocks noChangeArrowheads="1"/>
          </p:cNvSpPr>
          <p:nvPr/>
        </p:nvSpPr>
        <p:spPr bwMode="auto">
          <a:xfrm>
            <a:off x="0" y="4208677"/>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Melošana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2" name="Rectangle 2"/>
          <p:cNvSpPr txBox="1">
            <a:spLocks noChangeArrowheads="1"/>
          </p:cNvSpPr>
          <p:nvPr/>
        </p:nvSpPr>
        <p:spPr bwMode="auto">
          <a:xfrm>
            <a:off x="-375175" y="274866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Zagšana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3" name="Rectangle 2"/>
          <p:cNvSpPr txBox="1">
            <a:spLocks noChangeArrowheads="1"/>
          </p:cNvSpPr>
          <p:nvPr/>
        </p:nvSpPr>
        <p:spPr bwMode="auto">
          <a:xfrm>
            <a:off x="2570268" y="1308506"/>
            <a:ext cx="4125968"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Laulības pārkāpšana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4" name="Rectangle 2"/>
          <p:cNvSpPr txBox="1">
            <a:spLocks noChangeArrowheads="1"/>
          </p:cNvSpPr>
          <p:nvPr/>
        </p:nvSpPr>
        <p:spPr bwMode="auto">
          <a:xfrm>
            <a:off x="0" y="19528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Slepkavība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5" name="Rectangle 2"/>
          <p:cNvSpPr txBox="1">
            <a:spLocks noChangeArrowheads="1"/>
          </p:cNvSpPr>
          <p:nvPr/>
        </p:nvSpPr>
        <p:spPr bwMode="auto">
          <a:xfrm>
            <a:off x="6674004" y="2585596"/>
            <a:ext cx="2644686" cy="10989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indent="-762000" algn="ctr" eaLnBrk="1" hangingPunct="1">
              <a:defRPr/>
            </a:pPr>
            <a:r>
              <a:rPr lang="lv-LV" sz="2800" b="1" kern="0" dirty="0">
                <a:solidFill>
                  <a:srgbClr val="0070C0"/>
                </a:solidFill>
                <a:effectLst>
                  <a:outerShdw blurRad="38100" dist="38100" dir="2700000" algn="tl">
                    <a:srgbClr val="000000">
                      <a:alpha val="43137"/>
                    </a:srgbClr>
                  </a:outerShdw>
                </a:effectLst>
                <a:latin typeface="+mj-lt"/>
                <a:ea typeface="+mj-ea"/>
                <a:cs typeface="+mj-cs"/>
              </a:rPr>
              <a:t>Neticība</a:t>
            </a:r>
            <a:endParaRPr lang="en-US" sz="2800" b="1" kern="0" dirty="0">
              <a:solidFill>
                <a:srgbClr val="0070C0"/>
              </a:solidFill>
              <a:effectLst>
                <a:outerShdw blurRad="38100" dist="38100" dir="2700000" algn="tl">
                  <a:srgbClr val="000000">
                    <a:alpha val="43137"/>
                  </a:srgbClr>
                </a:outerShdw>
              </a:effectLst>
              <a:latin typeface="+mj-lt"/>
              <a:ea typeface="+mj-ea"/>
              <a:cs typeface="+mj-cs"/>
            </a:endParaRPr>
          </a:p>
        </p:txBody>
      </p:sp>
      <p:sp>
        <p:nvSpPr>
          <p:cNvPr id="16" name="Rectangle 2"/>
          <p:cNvSpPr txBox="1">
            <a:spLocks noChangeArrowheads="1"/>
          </p:cNvSpPr>
          <p:nvPr/>
        </p:nvSpPr>
        <p:spPr bwMode="auto">
          <a:xfrm>
            <a:off x="6429581" y="3684770"/>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Vecāku negodāšana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7" name="Rectangle 2"/>
          <p:cNvSpPr txBox="1">
            <a:spLocks noChangeArrowheads="1"/>
          </p:cNvSpPr>
          <p:nvPr/>
        </p:nvSpPr>
        <p:spPr bwMode="auto">
          <a:xfrm>
            <a:off x="-180528" y="3527621"/>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Iekāre</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8" name="Rectangle 2"/>
          <p:cNvSpPr txBox="1">
            <a:spLocks noChangeArrowheads="1"/>
          </p:cNvSpPr>
          <p:nvPr/>
        </p:nvSpPr>
        <p:spPr bwMode="auto">
          <a:xfrm>
            <a:off x="6069033" y="46531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Dieva zaimošana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9" name="Rectangle 2"/>
          <p:cNvSpPr txBox="1">
            <a:spLocks noChangeArrowheads="1"/>
          </p:cNvSpPr>
          <p:nvPr/>
        </p:nvSpPr>
        <p:spPr bwMode="auto">
          <a:xfrm>
            <a:off x="6069033" y="1560534"/>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Baznīcas</a:t>
            </a:r>
            <a:r>
              <a:rPr kumimoji="0" lang="lv-LV" sz="2800" b="1" i="0" u="none" strike="noStrike" kern="0" cap="none" spc="0" normalizeH="0" noProof="0" dirty="0">
                <a:ln>
                  <a:noFill/>
                </a:ln>
                <a:solidFill>
                  <a:srgbClr val="0070C0"/>
                </a:solidFill>
                <a:effectLst>
                  <a:outerShdw blurRad="38100" dist="38100" dir="2700000" algn="tl">
                    <a:srgbClr val="000000">
                      <a:alpha val="43137"/>
                    </a:srgbClr>
                  </a:outerShdw>
                </a:effectLst>
                <a:uLnTx/>
                <a:uFillTx/>
                <a:latin typeface="+mj-lt"/>
                <a:ea typeface="+mj-ea"/>
                <a:cs typeface="+mj-cs"/>
              </a:rPr>
              <a:t> neapmeklēšana</a:t>
            </a:r>
            <a:endParaRPr kumimoji="0" lang="en-US" sz="2800" b="1" i="0" u="none" strike="noStrike" kern="0" cap="none" spc="0" normalizeH="0" baseline="0" noProof="0" dirty="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0" name="Rectangle 19"/>
          <p:cNvSpPr/>
          <p:nvPr/>
        </p:nvSpPr>
        <p:spPr>
          <a:xfrm>
            <a:off x="0" y="656692"/>
            <a:ext cx="9144000" cy="880241"/>
          </a:xfrm>
          <a:prstGeom prst="rect">
            <a:avLst/>
          </a:prstGeom>
        </p:spPr>
        <p:txBody>
          <a:bodyPr wrap="square">
            <a:spAutoFit/>
          </a:bodyPr>
          <a:lstStyle/>
          <a:p>
            <a:pPr algn="just">
              <a:lnSpc>
                <a:spcPct val="80000"/>
              </a:lnSpc>
              <a:spcBef>
                <a:spcPct val="20000"/>
              </a:spcBef>
              <a:buClr>
                <a:schemeClr val="hlink"/>
              </a:buClr>
              <a:buSzPct val="65000"/>
              <a:buFont typeface="Wingdings" pitchFamily="2" charset="2"/>
              <a:buChar char="n"/>
            </a:pPr>
            <a:r>
              <a:rPr lang="lv-LV" sz="3200" dirty="0" smtClean="0"/>
              <a:t>“</a:t>
            </a:r>
            <a:r>
              <a:rPr lang="lv-LV" sz="3200" i="1" dirty="0"/>
              <a:t>Labs koks nevar nest sliktus augļus, un slikts koks nevar nest labus augļus</a:t>
            </a:r>
            <a:r>
              <a:rPr lang="lv-LV" sz="3200" dirty="0"/>
              <a:t>.” (Mt.7:18)</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Man Praying Under the Cross Stock Illustration - Illustration of religion,  bible: 37996667"/>
          <p:cNvPicPr>
            <a:picLocks noChangeAspect="1" noChangeArrowheads="1"/>
          </p:cNvPicPr>
          <p:nvPr/>
        </p:nvPicPr>
        <p:blipFill>
          <a:blip r:embed="rId3" cstate="print"/>
          <a:srcRect/>
          <a:stretch>
            <a:fillRect/>
          </a:stretch>
        </p:blipFill>
        <p:spPr bwMode="auto">
          <a:xfrm>
            <a:off x="5580112" y="1161632"/>
            <a:ext cx="3563888" cy="5147688"/>
          </a:xfrm>
          <a:prstGeom prst="rect">
            <a:avLst/>
          </a:prstGeom>
          <a:ln>
            <a:noFill/>
          </a:ln>
          <a:effectLst>
            <a:softEdge rad="112500"/>
          </a:effectLst>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15</a:t>
            </a:fld>
            <a:endParaRPr lang="en-US"/>
          </a:p>
        </p:txBody>
      </p:sp>
      <p:sp>
        <p:nvSpPr>
          <p:cNvPr id="60418" name="Rectangle 2"/>
          <p:cNvSpPr>
            <a:spLocks noGrp="1" noChangeArrowheads="1"/>
          </p:cNvSpPr>
          <p:nvPr>
            <p:ph type="title"/>
          </p:nvPr>
        </p:nvSpPr>
        <p:spPr>
          <a:xfrm>
            <a:off x="0" y="260648"/>
            <a:ext cx="9144000" cy="404812"/>
          </a:xfrm>
        </p:spPr>
        <p:txBody>
          <a:bodyPr/>
          <a:lstStyle/>
          <a:p>
            <a:pPr marL="762000" indent="-762000" eaLnBrk="1" hangingPunct="1">
              <a:defRPr/>
            </a:pPr>
            <a:r>
              <a:rPr lang="lv-LV" b="1" dirty="0" smtClean="0"/>
              <a:t>Mūsu sirdīm jāpriecājas Kungā</a:t>
            </a:r>
            <a:endParaRPr lang="en-US" b="1" dirty="0">
              <a:solidFill>
                <a:schemeClr val="tx1"/>
              </a:solidFill>
            </a:endParaRPr>
          </a:p>
        </p:txBody>
      </p:sp>
      <p:sp>
        <p:nvSpPr>
          <p:cNvPr id="11" name="Oval 10"/>
          <p:cNvSpPr/>
          <p:nvPr/>
        </p:nvSpPr>
        <p:spPr>
          <a:xfrm>
            <a:off x="0" y="1556792"/>
            <a:ext cx="7020272"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rgbClr val="002060"/>
                </a:solidFill>
              </a:rPr>
              <a:t>ne tikai1 stundu</a:t>
            </a:r>
            <a:endParaRPr lang="en-US" sz="4400" b="1" dirty="0">
              <a:solidFill>
                <a:srgbClr val="002060"/>
              </a:solidFill>
            </a:endParaRPr>
          </a:p>
        </p:txBody>
      </p:sp>
      <p:sp>
        <p:nvSpPr>
          <p:cNvPr id="12" name="Oval 11"/>
          <p:cNvSpPr/>
          <p:nvPr/>
        </p:nvSpPr>
        <p:spPr>
          <a:xfrm>
            <a:off x="72008" y="2492896"/>
            <a:ext cx="4860032" cy="79208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1 dienu</a:t>
            </a:r>
            <a:endParaRPr lang="en-US" sz="4800" b="1" dirty="0">
              <a:solidFill>
                <a:srgbClr val="002060"/>
              </a:solidFill>
            </a:endParaRPr>
          </a:p>
        </p:txBody>
      </p:sp>
      <p:sp>
        <p:nvSpPr>
          <p:cNvPr id="13" name="Oval 12"/>
          <p:cNvSpPr/>
          <p:nvPr/>
        </p:nvSpPr>
        <p:spPr>
          <a:xfrm>
            <a:off x="72008" y="3573016"/>
            <a:ext cx="507605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1 nedēļu</a:t>
            </a:r>
            <a:endParaRPr lang="en-US" sz="4800" b="1" dirty="0">
              <a:solidFill>
                <a:srgbClr val="002060"/>
              </a:solidFill>
            </a:endParaRPr>
          </a:p>
        </p:txBody>
      </p:sp>
      <p:sp>
        <p:nvSpPr>
          <p:cNvPr id="14" name="Oval 13"/>
          <p:cNvSpPr/>
          <p:nvPr/>
        </p:nvSpPr>
        <p:spPr>
          <a:xfrm>
            <a:off x="72008" y="4869160"/>
            <a:ext cx="5580112"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1 mēnesi </a:t>
            </a:r>
            <a:endParaRPr lang="en-US" sz="4800" b="1" dirty="0">
              <a:solidFill>
                <a:srgbClr val="002060"/>
              </a:solidFill>
            </a:endParaRPr>
          </a:p>
        </p:txBody>
      </p:sp>
      <p:sp>
        <p:nvSpPr>
          <p:cNvPr id="15" name="Oval 14"/>
          <p:cNvSpPr/>
          <p:nvPr/>
        </p:nvSpPr>
        <p:spPr>
          <a:xfrm>
            <a:off x="72008" y="5949280"/>
            <a:ext cx="8028384" cy="7200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Visa mūža garumā</a:t>
            </a:r>
            <a:endParaRPr lang="en-US" sz="4800" b="1" dirty="0">
              <a:solidFill>
                <a:srgbClr val="002060"/>
              </a:solidFill>
            </a:endParaRPr>
          </a:p>
        </p:txBody>
      </p:sp>
      <p:sp>
        <p:nvSpPr>
          <p:cNvPr id="16" name="Rectangle 15"/>
          <p:cNvSpPr/>
          <p:nvPr/>
        </p:nvSpPr>
        <p:spPr>
          <a:xfrm>
            <a:off x="0" y="748559"/>
            <a:ext cx="9144000" cy="880241"/>
          </a:xfrm>
          <a:prstGeom prst="rect">
            <a:avLst/>
          </a:prstGeom>
        </p:spPr>
        <p:txBody>
          <a:bodyPr wrap="square">
            <a:spAutoFit/>
          </a:bodyPr>
          <a:lstStyle/>
          <a:p>
            <a:pPr algn="just">
              <a:lnSpc>
                <a:spcPct val="80000"/>
              </a:lnSpc>
              <a:spcBef>
                <a:spcPct val="20000"/>
              </a:spcBef>
              <a:buClr>
                <a:schemeClr val="hlink"/>
              </a:buClr>
              <a:buSzPct val="65000"/>
              <a:buFont typeface="Wingdings" pitchFamily="2" charset="2"/>
              <a:buChar char="n"/>
            </a:pPr>
            <a:r>
              <a:rPr lang="lv-LV" sz="3200" dirty="0" smtClean="0"/>
              <a:t>“</a:t>
            </a:r>
            <a:r>
              <a:rPr lang="lv-LV" sz="3200" i="1" dirty="0" smtClean="0"/>
              <a:t>Kad Tu esi mans, tad man nevajag ne debess, ne zemes</a:t>
            </a:r>
            <a:r>
              <a:rPr lang="lv-LV" sz="3200" i="1" dirty="0" smtClean="0"/>
              <a:t>!</a:t>
            </a:r>
            <a:r>
              <a:rPr lang="lv-LV" sz="3200" dirty="0" smtClean="0"/>
              <a:t>” (</a:t>
            </a:r>
            <a:r>
              <a:rPr lang="lv-LV" sz="3200" dirty="0" smtClean="0"/>
              <a:t>Ps</a:t>
            </a:r>
            <a:r>
              <a:rPr lang="lv-LV" sz="3200" dirty="0" smtClean="0"/>
              <a:t>.73:25)</a:t>
            </a:r>
            <a:endParaRPr lang="lv-LV"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2000"/>
                                        <p:tgtEl>
                                          <p:spTgt spid="409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1" grpId="0" animBg="1"/>
      <p:bldP spid="12" grpId="0" animBg="1"/>
      <p:bldP spid="13" grpId="0" animBg="1"/>
      <p:bldP spid="14"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16</a:t>
            </a:fld>
            <a:endParaRPr lang="en-US" sz="1200"/>
          </a:p>
        </p:txBody>
      </p:sp>
      <p:sp>
        <p:nvSpPr>
          <p:cNvPr id="60418" name="Rectangle 2"/>
          <p:cNvSpPr>
            <a:spLocks noGrp="1" noChangeArrowheads="1"/>
          </p:cNvSpPr>
          <p:nvPr>
            <p:ph type="title" idx="4294967295"/>
          </p:nvPr>
        </p:nvSpPr>
        <p:spPr>
          <a:xfrm>
            <a:off x="0" y="115888"/>
            <a:ext cx="8675688" cy="404812"/>
          </a:xfrm>
        </p:spPr>
        <p:txBody>
          <a:bodyPr/>
          <a:lstStyle/>
          <a:p>
            <a:pPr marL="762000" indent="-762000" eaLnBrk="1" hangingPunct="1">
              <a:defRPr/>
            </a:pPr>
            <a:r>
              <a:rPr lang="lv-LV" sz="4800" b="1" dirty="0">
                <a:solidFill>
                  <a:schemeClr val="tx1"/>
                </a:solidFill>
              </a:rPr>
              <a:t>9.,10.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92150"/>
            <a:ext cx="9144000" cy="4537075"/>
          </a:xfrm>
        </p:spPr>
        <p:txBody>
          <a:bodyPr/>
          <a:lstStyle/>
          <a:p>
            <a:pPr marL="533400" indent="-533400" eaLnBrk="1" hangingPunct="1">
              <a:lnSpc>
                <a:spcPct val="80000"/>
              </a:lnSpc>
              <a:buFontTx/>
              <a:buNone/>
              <a:defRPr/>
            </a:pPr>
            <a:r>
              <a:rPr lang="lv-LV" sz="2800" b="1" dirty="0">
                <a:solidFill>
                  <a:srgbClr val="FF0000"/>
                </a:solidFill>
              </a:rPr>
              <a:t>Tev nebūs iekārot sava tuvākā namu, sievu, </a:t>
            </a:r>
          </a:p>
          <a:p>
            <a:pPr marL="533400" indent="-533400" eaLnBrk="1" hangingPunct="1">
              <a:lnSpc>
                <a:spcPct val="80000"/>
              </a:lnSpc>
              <a:buFontTx/>
              <a:buNone/>
              <a:defRPr/>
            </a:pPr>
            <a:r>
              <a:rPr lang="lv-LV" sz="2800" b="1" dirty="0">
                <a:solidFill>
                  <a:srgbClr val="FF0000"/>
                </a:solidFill>
              </a:rPr>
              <a:t>kalpu, kalponi, lopu, nedz ko citu, kas tam pieder.</a:t>
            </a:r>
            <a:endParaRPr lang="lv-LV" sz="2800" dirty="0">
              <a:solidFill>
                <a:srgbClr val="FF0000"/>
              </a:solidFill>
            </a:endParaRPr>
          </a:p>
          <a:p>
            <a:pPr marL="533400" indent="-533400" eaLnBrk="1" hangingPunct="1">
              <a:lnSpc>
                <a:spcPct val="80000"/>
              </a:lnSpc>
              <a:buFontTx/>
              <a:buNone/>
              <a:defRPr/>
            </a:pPr>
            <a:endParaRPr lang="lv-LV" sz="1000" b="1" dirty="0">
              <a:solidFill>
                <a:srgbClr val="F8F204"/>
              </a:solidFill>
            </a:endParaRPr>
          </a:p>
          <a:p>
            <a:pPr marL="533400" indent="-533400">
              <a:lnSpc>
                <a:spcPct val="80000"/>
              </a:lnSpc>
              <a:buFont typeface="Wingdings" pitchFamily="2" charset="2"/>
              <a:buNone/>
              <a:defRPr/>
            </a:pPr>
            <a:r>
              <a:rPr lang="lv-LV" sz="2800" b="1" i="1" dirty="0">
                <a:solidFill>
                  <a:schemeClr val="accent2"/>
                </a:solidFill>
              </a:rPr>
              <a:t>Ko tas nozīmē?</a:t>
            </a:r>
            <a:endParaRPr lang="lv-LV" sz="2800" b="1" dirty="0">
              <a:solidFill>
                <a:schemeClr val="accent2"/>
              </a:solidFill>
            </a:endParaRPr>
          </a:p>
          <a:p>
            <a:pPr marL="0" indent="0" algn="just" eaLnBrk="1" hangingPunct="1">
              <a:lnSpc>
                <a:spcPct val="80000"/>
              </a:lnSpc>
              <a:buFontTx/>
              <a:buNone/>
              <a:defRPr/>
            </a:pPr>
            <a:r>
              <a:rPr lang="lv-LV" sz="2700" dirty="0"/>
              <a:t>Mums būs Dievu bīties un mīlēt, ka ar viltu sava tuvākā mantojumu vai namu neizkrāpjam, nedz šķietami likumīgi to iegūstam, bet tam palīdzam un kalpojam, ka viņš var to paturēt. Un ka savam tuvākajam ne sievu, ne saimi, ne lopus neatņemam, neatviļam, nedz atsvešinām, bet tos pamudinām palikt un darīt to, kas tiem pienākas.</a:t>
            </a:r>
          </a:p>
          <a:p>
            <a:pPr marL="533400" indent="-533400" eaLnBrk="1" hangingPunct="1">
              <a:lnSpc>
                <a:spcPct val="80000"/>
              </a:lnSpc>
              <a:buFontTx/>
              <a:buNone/>
              <a:defRPr/>
            </a:pPr>
            <a:endParaRPr lang="lv-LV" sz="1000" dirty="0"/>
          </a:p>
        </p:txBody>
      </p:sp>
      <p:pic>
        <p:nvPicPr>
          <p:cNvPr id="6" name="Picture 8"/>
          <p:cNvPicPr>
            <a:picLocks noChangeAspect="1" noChangeArrowheads="1"/>
          </p:cNvPicPr>
          <p:nvPr/>
        </p:nvPicPr>
        <p:blipFill>
          <a:blip r:embed="rId3" cstate="print"/>
          <a:srcRect/>
          <a:stretch>
            <a:fillRect/>
          </a:stretch>
        </p:blipFill>
        <p:spPr bwMode="auto">
          <a:xfrm>
            <a:off x="1658454" y="4156013"/>
            <a:ext cx="6729970" cy="27019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Oval 6"/>
          <p:cNvSpPr/>
          <p:nvPr/>
        </p:nvSpPr>
        <p:spPr>
          <a:xfrm>
            <a:off x="72008" y="5013176"/>
            <a:ext cx="4067944"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Būt mierā ar to, kas ir</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0419">
                                            <p:txEl>
                                              <p:pRg st="1" end="1"/>
                                            </p:txEl>
                                          </p:spTgt>
                                        </p:tgtEl>
                                        <p:attrNameLst>
                                          <p:attrName>style.visibility</p:attrName>
                                        </p:attrNameLst>
                                      </p:cBhvr>
                                      <p:to>
                                        <p:strVal val="visible"/>
                                      </p:to>
                                    </p:set>
                                    <p:animEffect transition="in" filter="dissolve">
                                      <p:cBhvr>
                                        <p:cTn id="15" dur="500"/>
                                        <p:tgtEl>
                                          <p:spTgt spid="60419">
                                            <p:txEl>
                                              <p:pRg st="1" end="1"/>
                                            </p:txEl>
                                          </p:spTgt>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60419">
                                            <p:txEl>
                                              <p:pRg st="3" end="3"/>
                                            </p:txEl>
                                          </p:spTgt>
                                        </p:tgtEl>
                                        <p:attrNameLst>
                                          <p:attrName>style.visibility</p:attrName>
                                        </p:attrNameLst>
                                      </p:cBhvr>
                                      <p:to>
                                        <p:strVal val="visible"/>
                                      </p:to>
                                    </p:set>
                                    <p:animEffect transition="in" filter="dissolve">
                                      <p:cBhvr>
                                        <p:cTn id="19" dur="500"/>
                                        <p:tgtEl>
                                          <p:spTgt spid="60419">
                                            <p:txEl>
                                              <p:pRg st="3" end="3"/>
                                            </p:txEl>
                                          </p:spTgt>
                                        </p:tgtEl>
                                      </p:cBhvr>
                                    </p:animEffect>
                                  </p:childTnLst>
                                </p:cTn>
                              </p:par>
                            </p:childTnLst>
                          </p:cTn>
                        </p:par>
                        <p:par>
                          <p:cTn id="20" fill="hold">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60419">
                                            <p:txEl>
                                              <p:pRg st="4" end="4"/>
                                            </p:txEl>
                                          </p:spTgt>
                                        </p:tgtEl>
                                        <p:attrNameLst>
                                          <p:attrName>style.visibility</p:attrName>
                                        </p:attrNameLst>
                                      </p:cBhvr>
                                      <p:to>
                                        <p:strVal val="visible"/>
                                      </p:to>
                                    </p:set>
                                    <p:animEffect transition="in" filter="dissolve">
                                      <p:cBhvr>
                                        <p:cTn id="23" dur="500"/>
                                        <p:tgtEl>
                                          <p:spTgt spid="60419">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17</a:t>
            </a:fld>
            <a:endParaRPr lang="en-US" sz="1200"/>
          </a:p>
        </p:txBody>
      </p:sp>
      <p:sp>
        <p:nvSpPr>
          <p:cNvPr id="60418" name="Rectangle 2"/>
          <p:cNvSpPr>
            <a:spLocks noGrp="1" noChangeArrowheads="1"/>
          </p:cNvSpPr>
          <p:nvPr>
            <p:ph type="title" idx="4294967295"/>
          </p:nvPr>
        </p:nvSpPr>
        <p:spPr>
          <a:xfrm>
            <a:off x="0" y="332656"/>
            <a:ext cx="9144000" cy="404812"/>
          </a:xfrm>
        </p:spPr>
        <p:txBody>
          <a:bodyPr/>
          <a:lstStyle/>
          <a:p>
            <a:pPr marL="533400" indent="-533400">
              <a:lnSpc>
                <a:spcPct val="80000"/>
              </a:lnSpc>
              <a:defRPr/>
            </a:pPr>
            <a:r>
              <a:rPr lang="lv-LV" sz="6600" b="1" dirty="0" smtClean="0">
                <a:solidFill>
                  <a:schemeClr val="tx1"/>
                </a:solidFill>
              </a:rPr>
              <a:t>Bauslis</a:t>
            </a:r>
            <a:endParaRPr lang="lv-LV" sz="2400" dirty="0">
              <a:solidFill>
                <a:schemeClr val="tx1"/>
              </a:solidFill>
            </a:endParaRPr>
          </a:p>
        </p:txBody>
      </p:sp>
      <p:sp>
        <p:nvSpPr>
          <p:cNvPr id="7" name="Oval 6"/>
          <p:cNvSpPr/>
          <p:nvPr/>
        </p:nvSpPr>
        <p:spPr>
          <a:xfrm>
            <a:off x="72008" y="5013176"/>
            <a:ext cx="3635896" cy="165618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Pat īstenot to “godīgā” ceļā</a:t>
            </a:r>
            <a:endParaRPr lang="en-US" sz="3200" b="1" dirty="0">
              <a:solidFill>
                <a:srgbClr val="002060"/>
              </a:solidFill>
            </a:endParaRPr>
          </a:p>
        </p:txBody>
      </p:sp>
      <p:sp>
        <p:nvSpPr>
          <p:cNvPr id="9" name="Oval 8"/>
          <p:cNvSpPr/>
          <p:nvPr/>
        </p:nvSpPr>
        <p:spPr>
          <a:xfrm>
            <a:off x="35496" y="2204864"/>
            <a:ext cx="4032448" cy="23042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Vēlmi piesavināties jebko no tuvākā</a:t>
            </a:r>
            <a:endParaRPr lang="en-US" sz="3200" b="1" dirty="0">
              <a:solidFill>
                <a:srgbClr val="002060"/>
              </a:solidFill>
            </a:endParaRPr>
          </a:p>
        </p:txBody>
      </p:sp>
      <p:sp>
        <p:nvSpPr>
          <p:cNvPr id="10" name="Rectangle 2"/>
          <p:cNvSpPr txBox="1">
            <a:spLocks noChangeArrowheads="1"/>
          </p:cNvSpPr>
          <p:nvPr/>
        </p:nvSpPr>
        <p:spPr bwMode="auto">
          <a:xfrm>
            <a:off x="0" y="1628800"/>
            <a:ext cx="3851920"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uLnTx/>
                <a:uFillTx/>
                <a:latin typeface="+mj-lt"/>
                <a:ea typeface="+mj-ea"/>
                <a:cs typeface="+mj-cs"/>
              </a:rPr>
              <a:t>Aizliedz</a:t>
            </a:r>
            <a:endParaRPr kumimoji="0" lang="en-US" sz="4400" b="1" i="0" u="none" strike="noStrike" kern="0" cap="none" spc="0" normalizeH="0" baseline="0" noProof="0" dirty="0">
              <a:ln>
                <a:noFill/>
              </a:ln>
              <a:uLnTx/>
              <a:uFillTx/>
              <a:latin typeface="+mj-lt"/>
              <a:ea typeface="+mj-ea"/>
              <a:cs typeface="+mj-cs"/>
            </a:endParaRPr>
          </a:p>
        </p:txBody>
      </p:sp>
      <p:sp>
        <p:nvSpPr>
          <p:cNvPr id="11" name="Rectangle 2"/>
          <p:cNvSpPr txBox="1">
            <a:spLocks noChangeArrowheads="1"/>
          </p:cNvSpPr>
          <p:nvPr/>
        </p:nvSpPr>
        <p:spPr bwMode="auto">
          <a:xfrm>
            <a:off x="4499992" y="1628800"/>
            <a:ext cx="4644008"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uLnTx/>
                <a:uFillTx/>
                <a:latin typeface="+mj-lt"/>
                <a:ea typeface="+mj-ea"/>
                <a:cs typeface="+mj-cs"/>
              </a:rPr>
              <a:t>Pamudina</a:t>
            </a:r>
            <a:endParaRPr kumimoji="0" lang="en-US" sz="4400" b="1" i="0" u="none" strike="noStrike" kern="0" cap="none" spc="0" normalizeH="0" baseline="0" noProof="0" dirty="0">
              <a:ln>
                <a:noFill/>
              </a:ln>
              <a:uLnTx/>
              <a:uFillTx/>
              <a:latin typeface="+mj-lt"/>
              <a:ea typeface="+mj-ea"/>
              <a:cs typeface="+mj-cs"/>
            </a:endParaRPr>
          </a:p>
        </p:txBody>
      </p:sp>
      <p:sp>
        <p:nvSpPr>
          <p:cNvPr id="12" name="Oval 11"/>
          <p:cNvSpPr/>
          <p:nvPr/>
        </p:nvSpPr>
        <p:spPr>
          <a:xfrm>
            <a:off x="5076056" y="3429000"/>
            <a:ext cx="3779912" cy="165618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Lai tuvākais visu var paturēt</a:t>
            </a:r>
            <a:endParaRPr lang="en-US" sz="3200" b="1" dirty="0">
              <a:solidFill>
                <a:srgbClr val="002060"/>
              </a:solidFill>
            </a:endParaRPr>
          </a:p>
        </p:txBody>
      </p:sp>
      <p:sp>
        <p:nvSpPr>
          <p:cNvPr id="13" name="Oval 12"/>
          <p:cNvSpPr/>
          <p:nvPr/>
        </p:nvSpPr>
        <p:spPr>
          <a:xfrm>
            <a:off x="5436096" y="2132856"/>
            <a:ext cx="2952328"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Palīdzam Kalpojam</a:t>
            </a:r>
            <a:endParaRPr lang="en-US" sz="3200" b="1" dirty="0">
              <a:solidFill>
                <a:srgbClr val="002060"/>
              </a:solidFill>
            </a:endParaRPr>
          </a:p>
        </p:txBody>
      </p:sp>
      <p:sp>
        <p:nvSpPr>
          <p:cNvPr id="14" name="Oval 13"/>
          <p:cNvSpPr/>
          <p:nvPr/>
        </p:nvSpPr>
        <p:spPr>
          <a:xfrm>
            <a:off x="4427984" y="5157192"/>
            <a:ext cx="4427984" cy="170080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Pamudinām palikt un darīt, kas pienākas </a:t>
            </a:r>
            <a:endParaRPr lang="en-US" sz="3200" b="1" dirty="0">
              <a:solidFill>
                <a:srgbClr val="002060"/>
              </a:solidFill>
            </a:endParaRPr>
          </a:p>
        </p:txBody>
      </p:sp>
      <p:sp>
        <p:nvSpPr>
          <p:cNvPr id="16" name="Down Arrow 15"/>
          <p:cNvSpPr/>
          <p:nvPr/>
        </p:nvSpPr>
        <p:spPr>
          <a:xfrm rot="2199862">
            <a:off x="3556245" y="959227"/>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rot="19071256">
            <a:off x="4718728" y="955044"/>
            <a:ext cx="360040"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000"/>
                                        <p:tgtEl>
                                          <p:spTgt spid="16"/>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2000"/>
                                        <p:tgtEl>
                                          <p:spTgt spid="17"/>
                                        </p:tgtEl>
                                      </p:cBhvr>
                                    </p:animEffect>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childTnLst>
                          </p:cTn>
                        </p:par>
                        <p:par>
                          <p:cTn id="31" fill="hold">
                            <p:stCondLst>
                              <p:cond delay="7500"/>
                            </p:stCondLst>
                            <p:childTnLst>
                              <p:par>
                                <p:cTn id="32" presetID="10"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2000"/>
                                        <p:tgtEl>
                                          <p:spTgt spid="7"/>
                                        </p:tgtEl>
                                      </p:cBhvr>
                                    </p:animEffect>
                                  </p:childTnLst>
                                </p:cTn>
                              </p:par>
                            </p:childTnLst>
                          </p:cTn>
                        </p:par>
                        <p:par>
                          <p:cTn id="35" fill="hold">
                            <p:stCondLst>
                              <p:cond delay="95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2000"/>
                                        <p:tgtEl>
                                          <p:spTgt spid="13"/>
                                        </p:tgtEl>
                                      </p:cBhvr>
                                    </p:animEffect>
                                  </p:childTnLst>
                                </p:cTn>
                              </p:par>
                            </p:childTnLst>
                          </p:cTn>
                        </p:par>
                        <p:par>
                          <p:cTn id="39" fill="hold">
                            <p:stCondLst>
                              <p:cond delay="11500"/>
                            </p:stCondLst>
                            <p:childTnLst>
                              <p:par>
                                <p:cTn id="40" presetID="10"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2000"/>
                                        <p:tgtEl>
                                          <p:spTgt spid="12"/>
                                        </p:tgtEl>
                                      </p:cBhvr>
                                    </p:animEffect>
                                  </p:childTnLst>
                                </p:cTn>
                              </p:par>
                            </p:childTnLst>
                          </p:cTn>
                        </p:par>
                        <p:par>
                          <p:cTn id="43" fill="hold">
                            <p:stCondLst>
                              <p:cond delay="135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7" grpId="0" animBg="1"/>
      <p:bldP spid="9" grpId="0" animBg="1"/>
      <p:bldP spid="10" grpId="0"/>
      <p:bldP spid="11" grpId="0"/>
      <p:bldP spid="12" grpId="0" animBg="1"/>
      <p:bldP spid="13" grpId="0" animBg="1"/>
      <p:bldP spid="14" grpId="0" animBg="1"/>
      <p:bldP spid="16"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772816"/>
            <a:ext cx="9144000" cy="5085184"/>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18</a:t>
            </a:fld>
            <a:endParaRPr lang="en-US"/>
          </a:p>
        </p:txBody>
      </p:sp>
      <p:sp>
        <p:nvSpPr>
          <p:cNvPr id="4" name="Rectangle 3"/>
          <p:cNvSpPr/>
          <p:nvPr/>
        </p:nvSpPr>
        <p:spPr>
          <a:xfrm>
            <a:off x="0" y="44624"/>
            <a:ext cx="9144000" cy="1461939"/>
          </a:xfrm>
          <a:prstGeom prst="rect">
            <a:avLst/>
          </a:prstGeom>
        </p:spPr>
        <p:txBody>
          <a:bodyPr wrap="square">
            <a:spAutoFit/>
          </a:bodyPr>
          <a:lstStyle/>
          <a:p>
            <a:pPr algn="ctr" eaLnBrk="1" hangingPunct="1">
              <a:spcBef>
                <a:spcPts val="300"/>
              </a:spcBef>
              <a:buFont typeface="Wingdings" pitchFamily="2" charset="2"/>
              <a:buNone/>
              <a:defRPr/>
            </a:pPr>
            <a:r>
              <a:rPr lang="lv-LV" sz="3400" b="1" dirty="0" smtClean="0">
                <a:solidFill>
                  <a:srgbClr val="FF0000"/>
                </a:solidFill>
                <a:latin typeface="+mj-lt"/>
                <a:ea typeface="+mj-ea"/>
                <a:cs typeface="+mj-cs"/>
              </a:rPr>
              <a:t>Tev </a:t>
            </a:r>
            <a:r>
              <a:rPr lang="lv-LV" sz="3400" b="1" dirty="0">
                <a:solidFill>
                  <a:srgbClr val="FF0000"/>
                </a:solidFill>
                <a:latin typeface="+mj-lt"/>
                <a:ea typeface="+mj-ea"/>
                <a:cs typeface="+mj-cs"/>
              </a:rPr>
              <a:t>būs savu tuvāko mīlēt, kā sevi pašu</a:t>
            </a:r>
          </a:p>
          <a:p>
            <a:pPr algn="ctr" eaLnBrk="1" hangingPunct="1">
              <a:spcBef>
                <a:spcPts val="300"/>
              </a:spcBef>
              <a:buFont typeface="Wingdings" pitchFamily="2" charset="2"/>
              <a:buNone/>
              <a:defRPr/>
            </a:pPr>
            <a:endParaRPr lang="lv-LV" sz="1000" b="1" dirty="0">
              <a:latin typeface="+mj-lt"/>
              <a:ea typeface="+mj-ea"/>
              <a:cs typeface="+mj-cs"/>
            </a:endParaRPr>
          </a:p>
          <a:p>
            <a:pPr algn="ctr" eaLnBrk="1" hangingPunct="1">
              <a:spcBef>
                <a:spcPts val="300"/>
              </a:spcBef>
              <a:buFont typeface="Wingdings" pitchFamily="2" charset="2"/>
              <a:buNone/>
              <a:defRPr/>
            </a:pPr>
            <a:r>
              <a:rPr lang="lv-LV" sz="4000" b="1" dirty="0">
                <a:latin typeface="+mj-lt"/>
                <a:ea typeface="+mj-ea"/>
                <a:cs typeface="+mj-cs"/>
              </a:rPr>
              <a:t>Dievs caur baušļiem aizsargā mūsu:</a:t>
            </a:r>
          </a:p>
        </p:txBody>
      </p:sp>
      <p:sp>
        <p:nvSpPr>
          <p:cNvPr id="9" name="Oval 8"/>
          <p:cNvSpPr/>
          <p:nvPr/>
        </p:nvSpPr>
        <p:spPr>
          <a:xfrm>
            <a:off x="5436096" y="1916832"/>
            <a:ext cx="3563888" cy="11521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Dzīvību</a:t>
            </a:r>
            <a:endParaRPr lang="en-US" sz="3200" b="1" dirty="0">
              <a:solidFill>
                <a:srgbClr val="002060"/>
              </a:solidFill>
            </a:endParaRPr>
          </a:p>
        </p:txBody>
      </p:sp>
      <p:sp>
        <p:nvSpPr>
          <p:cNvPr id="10" name="Oval 9"/>
          <p:cNvSpPr/>
          <p:nvPr/>
        </p:nvSpPr>
        <p:spPr>
          <a:xfrm>
            <a:off x="5652120" y="3429000"/>
            <a:ext cx="3059832"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Mantu</a:t>
            </a:r>
            <a:endParaRPr lang="en-US" sz="3200" b="1" dirty="0">
              <a:solidFill>
                <a:srgbClr val="002060"/>
              </a:solidFill>
            </a:endParaRPr>
          </a:p>
        </p:txBody>
      </p:sp>
      <p:sp>
        <p:nvSpPr>
          <p:cNvPr id="11" name="Oval 10"/>
          <p:cNvSpPr/>
          <p:nvPr/>
        </p:nvSpPr>
        <p:spPr>
          <a:xfrm>
            <a:off x="0" y="3284984"/>
            <a:ext cx="331236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Laulību</a:t>
            </a:r>
            <a:endParaRPr lang="en-US" sz="3200" b="1" dirty="0">
              <a:solidFill>
                <a:srgbClr val="002060"/>
              </a:solidFill>
            </a:endParaRPr>
          </a:p>
        </p:txBody>
      </p:sp>
      <p:sp>
        <p:nvSpPr>
          <p:cNvPr id="12" name="Oval 11"/>
          <p:cNvSpPr/>
          <p:nvPr/>
        </p:nvSpPr>
        <p:spPr>
          <a:xfrm>
            <a:off x="144016" y="1988840"/>
            <a:ext cx="3419872"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Ģimeni</a:t>
            </a:r>
            <a:endParaRPr lang="en-US" sz="3200" b="1" dirty="0">
              <a:solidFill>
                <a:srgbClr val="002060"/>
              </a:solidFill>
            </a:endParaRPr>
          </a:p>
        </p:txBody>
      </p:sp>
      <p:sp>
        <p:nvSpPr>
          <p:cNvPr id="13" name="Oval 12"/>
          <p:cNvSpPr/>
          <p:nvPr/>
        </p:nvSpPr>
        <p:spPr>
          <a:xfrm>
            <a:off x="72008" y="4797152"/>
            <a:ext cx="3059832"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Godu</a:t>
            </a:r>
            <a:endParaRPr lang="en-US" sz="3200" b="1" dirty="0">
              <a:solidFill>
                <a:srgbClr val="002060"/>
              </a:solidFill>
            </a:endParaRPr>
          </a:p>
        </p:txBody>
      </p:sp>
      <p:sp>
        <p:nvSpPr>
          <p:cNvPr id="14" name="Oval 13"/>
          <p:cNvSpPr/>
          <p:nvPr/>
        </p:nvSpPr>
        <p:spPr>
          <a:xfrm>
            <a:off x="5184576" y="4941168"/>
            <a:ext cx="3563888"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9-10b Sirdi</a:t>
            </a:r>
            <a:endParaRPr lang="en-US" sz="32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P spid="11" grpId="0" animBg="1"/>
      <p:bldP spid="12" grpId="0" animBg="1"/>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050"/>
          </a:xfrm>
        </p:spPr>
        <p:txBody>
          <a:bodyPr/>
          <a:lstStyle/>
          <a:p>
            <a:pPr>
              <a:defRPr/>
            </a:pPr>
            <a:r>
              <a:rPr lang="lv-LV" b="1" dirty="0" smtClean="0">
                <a:solidFill>
                  <a:schemeClr val="tx1"/>
                </a:solidFill>
              </a:rPr>
              <a:t>Vai tu esi piepildījis 10 baušļus?</a:t>
            </a:r>
            <a:endParaRPr lang="en-US" b="1" dirty="0">
              <a:solidFill>
                <a:schemeClr val="tx1"/>
              </a:solidFill>
            </a:endParaRPr>
          </a:p>
        </p:txBody>
      </p:sp>
      <p:sp>
        <p:nvSpPr>
          <p:cNvPr id="3" name="Content Placeholder 2"/>
          <p:cNvSpPr>
            <a:spLocks noGrp="1"/>
          </p:cNvSpPr>
          <p:nvPr>
            <p:ph idx="1"/>
          </p:nvPr>
        </p:nvSpPr>
        <p:spPr>
          <a:xfrm>
            <a:off x="0" y="847253"/>
            <a:ext cx="9324528" cy="4525963"/>
          </a:xfrm>
        </p:spPr>
        <p:txBody>
          <a:bodyPr/>
          <a:lstStyle/>
          <a:p>
            <a:pPr marL="514350" indent="-514350">
              <a:buFont typeface="+mj-lt"/>
              <a:buAutoNum type="arabicPeriod"/>
              <a:defRPr/>
            </a:pPr>
            <a:r>
              <a:rPr lang="lv-LV" dirty="0" smtClean="0"/>
              <a:t>Vai </a:t>
            </a:r>
            <a:r>
              <a:rPr lang="lv-LV" b="1" dirty="0" smtClean="0"/>
              <a:t>Dievs</a:t>
            </a:r>
            <a:r>
              <a:rPr lang="lv-LV" dirty="0" smtClean="0"/>
              <a:t> tev ir </a:t>
            </a:r>
            <a:r>
              <a:rPr lang="lv-LV" b="1" dirty="0" smtClean="0"/>
              <a:t>pats svarīgākais</a:t>
            </a:r>
            <a:r>
              <a:rPr lang="lv-LV" dirty="0" smtClean="0"/>
              <a:t>?</a:t>
            </a:r>
            <a:endParaRPr lang="lv-LV" dirty="0"/>
          </a:p>
          <a:p>
            <a:pPr marL="514350" indent="-514350">
              <a:buFont typeface="+mj-lt"/>
              <a:buAutoNum type="arabicPeriod"/>
              <a:defRPr/>
            </a:pPr>
            <a:r>
              <a:rPr lang="lv-LV" dirty="0" smtClean="0"/>
              <a:t>Vai nekad </a:t>
            </a:r>
            <a:r>
              <a:rPr lang="lv-LV" b="1" dirty="0" smtClean="0"/>
              <a:t>Dievu nepiesauc pa tukšo</a:t>
            </a:r>
            <a:r>
              <a:rPr lang="lv-LV" dirty="0" smtClean="0"/>
              <a:t>?</a:t>
            </a:r>
            <a:endParaRPr lang="lv-LV" dirty="0"/>
          </a:p>
          <a:p>
            <a:pPr marL="514350" indent="-514350">
              <a:buFont typeface="+mj-lt"/>
              <a:buAutoNum type="arabicPeriod"/>
              <a:defRPr/>
            </a:pPr>
            <a:r>
              <a:rPr lang="lv-LV" dirty="0" smtClean="0"/>
              <a:t>Vai </a:t>
            </a:r>
            <a:r>
              <a:rPr lang="lv-LV" b="1" dirty="0" smtClean="0"/>
              <a:t>katru svētdienu esi baznīcā</a:t>
            </a:r>
            <a:r>
              <a:rPr lang="lv-LV" dirty="0" smtClean="0"/>
              <a:t>? </a:t>
            </a:r>
            <a:endParaRPr lang="lv-LV" dirty="0"/>
          </a:p>
          <a:p>
            <a:pPr marL="514350" indent="-514350">
              <a:buFont typeface="+mj-lt"/>
              <a:buAutoNum type="arabicPeriod"/>
              <a:defRPr/>
            </a:pPr>
            <a:r>
              <a:rPr lang="lv-LV" dirty="0" smtClean="0"/>
              <a:t>Vai vienmēr </a:t>
            </a:r>
            <a:r>
              <a:rPr lang="lv-LV" b="1" dirty="0" smtClean="0"/>
              <a:t>labi izturies pret vecākiem</a:t>
            </a:r>
            <a:r>
              <a:rPr lang="lv-LV" dirty="0" smtClean="0"/>
              <a:t>?</a:t>
            </a:r>
            <a:endParaRPr lang="lv-LV" dirty="0"/>
          </a:p>
          <a:p>
            <a:pPr marL="514350" indent="-514350">
              <a:buFont typeface="+mj-lt"/>
              <a:buAutoNum type="arabicPeriod"/>
              <a:defRPr/>
            </a:pPr>
            <a:r>
              <a:rPr lang="lv-LV" sz="3100" dirty="0" smtClean="0"/>
              <a:t>Vai nekad neesi </a:t>
            </a:r>
            <a:r>
              <a:rPr lang="lv-LV" sz="3100" b="1" dirty="0" smtClean="0"/>
              <a:t>dusmojies, apsaukājies, sitis</a:t>
            </a:r>
            <a:r>
              <a:rPr lang="lv-LV" sz="3100" dirty="0" smtClean="0"/>
              <a:t>? </a:t>
            </a:r>
            <a:endParaRPr lang="lv-LV" sz="3100" dirty="0"/>
          </a:p>
          <a:p>
            <a:pPr marL="514350" indent="-514350">
              <a:buFont typeface="+mj-lt"/>
              <a:buAutoNum type="arabicPeriod"/>
              <a:defRPr/>
            </a:pPr>
            <a:r>
              <a:rPr lang="lv-LV" dirty="0" smtClean="0"/>
              <a:t>Vai nekad neesi </a:t>
            </a:r>
            <a:r>
              <a:rPr lang="lv-LV" b="1" dirty="0" smtClean="0"/>
              <a:t>laulību pārkāpis </a:t>
            </a:r>
            <a:r>
              <a:rPr lang="lv-LV" dirty="0" smtClean="0"/>
              <a:t>kaut domās?</a:t>
            </a:r>
            <a:endParaRPr lang="lv-LV" dirty="0"/>
          </a:p>
          <a:p>
            <a:pPr marL="514350" indent="-514350">
              <a:buFont typeface="+mj-lt"/>
              <a:buAutoNum type="arabicPeriod"/>
              <a:defRPr/>
            </a:pPr>
            <a:r>
              <a:rPr lang="lv-LV" dirty="0" smtClean="0"/>
              <a:t>Vai nekad neesi neko</a:t>
            </a:r>
            <a:r>
              <a:rPr lang="lv-LV" b="1" dirty="0" smtClean="0"/>
              <a:t> nozadzis</a:t>
            </a:r>
            <a:r>
              <a:rPr lang="lv-LV" dirty="0" smtClean="0"/>
              <a:t>?</a:t>
            </a:r>
          </a:p>
          <a:p>
            <a:pPr marL="514350" indent="-514350">
              <a:buFont typeface="+mj-lt"/>
              <a:buAutoNum type="arabicPeriod"/>
              <a:defRPr/>
            </a:pPr>
            <a:r>
              <a:rPr lang="lv-LV" dirty="0" smtClean="0"/>
              <a:t>Vai nekad neesi </a:t>
            </a:r>
            <a:r>
              <a:rPr lang="lv-LV" b="1" dirty="0" smtClean="0"/>
              <a:t>melojis</a:t>
            </a:r>
            <a:r>
              <a:rPr lang="lv-LV" dirty="0" smtClean="0"/>
              <a:t>?</a:t>
            </a:r>
          </a:p>
          <a:p>
            <a:pPr marL="514350" indent="-514350">
              <a:buFont typeface="+mj-lt"/>
              <a:buAutoNum type="arabicPeriod"/>
              <a:defRPr/>
            </a:pPr>
            <a:r>
              <a:rPr lang="lv-LV" dirty="0" smtClean="0"/>
              <a:t>Vai nekad neesi </a:t>
            </a:r>
            <a:r>
              <a:rPr lang="lv-LV" b="1" dirty="0" smtClean="0"/>
              <a:t>iekārojis</a:t>
            </a:r>
            <a:r>
              <a:rPr lang="lv-LV" dirty="0" smtClean="0"/>
              <a:t> to, kas                                  </a:t>
            </a:r>
            <a:r>
              <a:rPr lang="lv-LV" b="1" dirty="0" smtClean="0"/>
              <a:t>pieder tavam tuvākajam</a:t>
            </a:r>
            <a:r>
              <a:rPr lang="lv-LV" dirty="0" smtClean="0"/>
              <a:t>?</a:t>
            </a:r>
            <a:endParaRPr lang="lv-LV" dirty="0"/>
          </a:p>
        </p:txBody>
      </p:sp>
      <p:sp>
        <p:nvSpPr>
          <p:cNvPr id="13316" name="Slide Number Placeholder 3"/>
          <p:cNvSpPr>
            <a:spLocks noGrp="1"/>
          </p:cNvSpPr>
          <p:nvPr>
            <p:ph type="sldNum" sz="quarter" idx="12"/>
          </p:nvPr>
        </p:nvSpPr>
        <p:spPr>
          <a:noFill/>
        </p:spPr>
        <p:txBody>
          <a:bodyPr/>
          <a:lstStyle/>
          <a:p>
            <a:fld id="{B9C88E80-172E-45BC-8F50-E652CFCAFD29}" type="slidenum">
              <a:rPr lang="lv-LV" smtClean="0"/>
              <a:pPr/>
              <a:t>19</a:t>
            </a:fld>
            <a:endParaRPr lang="lv-LV"/>
          </a:p>
        </p:txBody>
      </p:sp>
      <p:pic>
        <p:nvPicPr>
          <p:cNvPr id="53250" name="Picture 2" descr="http://blog.salazarpackaging.com/wp-content/uploads/green-question-mark.jpg"/>
          <p:cNvPicPr>
            <a:picLocks noChangeAspect="1" noChangeArrowheads="1"/>
          </p:cNvPicPr>
          <p:nvPr/>
        </p:nvPicPr>
        <p:blipFill>
          <a:blip r:embed="rId2" cstate="print"/>
          <a:srcRect l="17640" r="6761"/>
          <a:stretch>
            <a:fillRect/>
          </a:stretch>
        </p:blipFill>
        <p:spPr bwMode="auto">
          <a:xfrm>
            <a:off x="7274233" y="4293096"/>
            <a:ext cx="1869766" cy="2493490"/>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3250"/>
                                        </p:tgtEl>
                                        <p:attrNameLst>
                                          <p:attrName>style.visibility</p:attrName>
                                        </p:attrNameLst>
                                      </p:cBhvr>
                                      <p:to>
                                        <p:strVal val="visible"/>
                                      </p:to>
                                    </p:set>
                                    <p:animEffect transition="in" filter="fade">
                                      <p:cBhvr>
                                        <p:cTn id="11" dur="2000"/>
                                        <p:tgtEl>
                                          <p:spTgt spid="53250"/>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additive="base">
                                        <p:cTn id="3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grpId="0" nodeType="after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additive="base">
                                        <p:cTn id="4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grpId="0" nodeType="after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grpId="0" nodeType="after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grpId="0" nodeType="after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2</a:t>
            </a:fld>
            <a:endParaRPr lang="en-US" sz="1200"/>
          </a:p>
        </p:txBody>
      </p:sp>
      <p:sp>
        <p:nvSpPr>
          <p:cNvPr id="60418" name="Rectangle 2"/>
          <p:cNvSpPr>
            <a:spLocks noGrp="1" noChangeArrowheads="1"/>
          </p:cNvSpPr>
          <p:nvPr>
            <p:ph type="title" idx="4294967295"/>
          </p:nvPr>
        </p:nvSpPr>
        <p:spPr>
          <a:xfrm>
            <a:off x="0" y="115888"/>
            <a:ext cx="8675688" cy="404812"/>
          </a:xfrm>
        </p:spPr>
        <p:txBody>
          <a:bodyPr/>
          <a:lstStyle/>
          <a:p>
            <a:pPr marL="762000" indent="-762000" eaLnBrk="1" hangingPunct="1">
              <a:defRPr/>
            </a:pPr>
            <a:r>
              <a:rPr lang="lv-LV" sz="4800" b="1" dirty="0">
                <a:solidFill>
                  <a:schemeClr val="tx1"/>
                </a:solidFill>
              </a:rPr>
              <a:t>9.,10.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92150"/>
            <a:ext cx="6228184" cy="4537075"/>
          </a:xfrm>
        </p:spPr>
        <p:txBody>
          <a:bodyPr/>
          <a:lstStyle/>
          <a:p>
            <a:pPr marL="0" indent="0" eaLnBrk="1" hangingPunct="1">
              <a:lnSpc>
                <a:spcPct val="80000"/>
              </a:lnSpc>
              <a:buFontTx/>
              <a:buNone/>
              <a:defRPr/>
            </a:pPr>
            <a:r>
              <a:rPr lang="lv-LV" sz="2800" b="1" dirty="0">
                <a:solidFill>
                  <a:srgbClr val="FF0000"/>
                </a:solidFill>
              </a:rPr>
              <a:t>Tev nebūs iekārot sava tuvākā namu, sievu, kalpu, kalponi, lopu, nedz ko citu, kas tam pieder.</a:t>
            </a:r>
            <a:endParaRPr lang="lv-LV" sz="2800" dirty="0">
              <a:solidFill>
                <a:srgbClr val="FF0000"/>
              </a:solidFill>
            </a:endParaRPr>
          </a:p>
          <a:p>
            <a:pPr marL="533400" indent="-533400" eaLnBrk="1" hangingPunct="1">
              <a:lnSpc>
                <a:spcPct val="80000"/>
              </a:lnSpc>
              <a:buFontTx/>
              <a:buNone/>
              <a:defRPr/>
            </a:pPr>
            <a:endParaRPr lang="lv-LV" sz="1000" dirty="0"/>
          </a:p>
          <a:p>
            <a:pPr marL="252000" indent="-252000" eaLnBrk="1" hangingPunct="1">
              <a:lnSpc>
                <a:spcPct val="80000"/>
              </a:lnSpc>
              <a:buNone/>
              <a:defRPr/>
            </a:pPr>
            <a:r>
              <a:rPr lang="lv-LV" sz="2800" dirty="0"/>
              <a:t>“</a:t>
            </a:r>
            <a:r>
              <a:rPr lang="lv-LV" sz="2800" i="1" dirty="0"/>
              <a:t>Bet katru kārdina viņa paša kārība, to vilinādama un valdzinādama</a:t>
            </a:r>
            <a:r>
              <a:rPr lang="lv-LV" sz="2800" dirty="0"/>
              <a:t>.” (Jēk.1:14)</a:t>
            </a:r>
          </a:p>
          <a:p>
            <a:pPr marL="252000" indent="-252000" eaLnBrk="1" hangingPunct="1">
              <a:lnSpc>
                <a:spcPct val="150000"/>
              </a:lnSpc>
              <a:defRPr/>
            </a:pPr>
            <a:r>
              <a:rPr lang="lv-LV" sz="2800" dirty="0"/>
              <a:t>Bauslis runā uz </a:t>
            </a:r>
            <a:r>
              <a:rPr lang="lv-LV" sz="2800" b="1" dirty="0"/>
              <a:t>cilvēka sirdi</a:t>
            </a:r>
            <a:r>
              <a:rPr lang="lv-LV" sz="2800" u="sng" dirty="0"/>
              <a:t> </a:t>
            </a:r>
            <a:endParaRPr lang="lv-LV" sz="2800" dirty="0"/>
          </a:p>
          <a:p>
            <a:pPr marL="252000" indent="-252000" eaLnBrk="1" hangingPunct="1">
              <a:lnSpc>
                <a:spcPct val="150000"/>
              </a:lnSpc>
              <a:defRPr/>
            </a:pPr>
            <a:r>
              <a:rPr lang="lv-LV" sz="2800" b="1" dirty="0"/>
              <a:t>Motīvs </a:t>
            </a:r>
            <a:r>
              <a:rPr lang="lv-LV" sz="2800" dirty="0"/>
              <a:t>jebkuram </a:t>
            </a:r>
            <a:r>
              <a:rPr lang="lv-LV" sz="2800" b="1" dirty="0"/>
              <a:t>darbam </a:t>
            </a:r>
            <a:r>
              <a:rPr lang="lv-LV" sz="2800" dirty="0"/>
              <a:t>ir</a:t>
            </a:r>
            <a:r>
              <a:rPr lang="lv-LV" sz="2800" b="1" dirty="0"/>
              <a:t> svarīgs. Dievs</a:t>
            </a:r>
            <a:r>
              <a:rPr lang="lv-LV" sz="2800" dirty="0"/>
              <a:t> skatās pēc </a:t>
            </a:r>
            <a:r>
              <a:rPr lang="lv-LV" sz="2800" b="1" dirty="0"/>
              <a:t>būtības</a:t>
            </a:r>
            <a:r>
              <a:rPr lang="lv-LV" sz="2800" dirty="0"/>
              <a:t>. </a:t>
            </a:r>
          </a:p>
          <a:p>
            <a:pPr marL="252000" indent="-252000" eaLnBrk="1" hangingPunct="1">
              <a:lnSpc>
                <a:spcPct val="150000"/>
              </a:lnSpc>
              <a:defRPr/>
            </a:pPr>
            <a:r>
              <a:rPr lang="lv-LV" sz="2800" dirty="0"/>
              <a:t>Visi grēki sākas ar iekāri, bet arī pati </a:t>
            </a:r>
            <a:r>
              <a:rPr lang="lv-LV" sz="2800" b="1" dirty="0"/>
              <a:t>iekāre ir grēks</a:t>
            </a:r>
            <a:r>
              <a:rPr lang="lv-LV" sz="2800" dirty="0"/>
              <a:t>.</a:t>
            </a:r>
          </a:p>
          <a:p>
            <a:pPr marL="252000" indent="-252000" eaLnBrk="1" hangingPunct="1">
              <a:lnSpc>
                <a:spcPct val="80000"/>
              </a:lnSpc>
              <a:defRPr/>
            </a:pPr>
            <a:endParaRPr lang="lv-LV" sz="2800" dirty="0"/>
          </a:p>
        </p:txBody>
      </p:sp>
      <p:sp>
        <p:nvSpPr>
          <p:cNvPr id="125954" name="AutoShape 2" descr="Little Birds in my head on Behanc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5955" name="Picture 3"/>
          <p:cNvPicPr>
            <a:picLocks noChangeAspect="1" noChangeArrowheads="1"/>
          </p:cNvPicPr>
          <p:nvPr/>
        </p:nvPicPr>
        <p:blipFill>
          <a:blip r:embed="rId3" cstate="print"/>
          <a:srcRect/>
          <a:stretch>
            <a:fillRect/>
          </a:stretch>
        </p:blipFill>
        <p:spPr bwMode="auto">
          <a:xfrm>
            <a:off x="6077245" y="1772816"/>
            <a:ext cx="3066755" cy="4608512"/>
          </a:xfrm>
          <a:prstGeom prst="rect">
            <a:avLst/>
          </a:prstGeom>
          <a:ln>
            <a:noFill/>
          </a:ln>
          <a:effectLst>
            <a:softEdge rad="112500"/>
          </a:effectLst>
        </p:spPr>
      </p:pic>
      <p:sp>
        <p:nvSpPr>
          <p:cNvPr id="8" name="Oval 7"/>
          <p:cNvSpPr/>
          <p:nvPr/>
        </p:nvSpPr>
        <p:spPr>
          <a:xfrm>
            <a:off x="6228184" y="548680"/>
            <a:ext cx="2915816"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a:solidFill>
                  <a:srgbClr val="002060"/>
                </a:solidFill>
              </a:rPr>
              <a:t>Grēki domās</a:t>
            </a:r>
            <a:endParaRPr lang="en-US" sz="40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5955"/>
                                        </p:tgtEl>
                                        <p:attrNameLst>
                                          <p:attrName>style.visibility</p:attrName>
                                        </p:attrNameLst>
                                      </p:cBhvr>
                                      <p:to>
                                        <p:strVal val="visible"/>
                                      </p:to>
                                    </p:set>
                                    <p:animEffect transition="in" filter="fade">
                                      <p:cBhvr>
                                        <p:cTn id="11" dur="2000"/>
                                        <p:tgtEl>
                                          <p:spTgt spid="12595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4000"/>
                            </p:stCondLst>
                            <p:childTnLst>
                              <p:par>
                                <p:cTn id="17" presetID="9" presetClass="entr" presetSubtype="0" fill="hold" grpId="0" nodeType="afterEffect">
                                  <p:stCondLst>
                                    <p:cond delay="0"/>
                                  </p:stCondLst>
                                  <p:childTnLst>
                                    <p:set>
                                      <p:cBhvr>
                                        <p:cTn id="18" dur="1" fill="hold">
                                          <p:stCondLst>
                                            <p:cond delay="0"/>
                                          </p:stCondLst>
                                        </p:cTn>
                                        <p:tgtEl>
                                          <p:spTgt spid="60419">
                                            <p:txEl>
                                              <p:pRg st="0" end="0"/>
                                            </p:txEl>
                                          </p:spTgt>
                                        </p:tgtEl>
                                        <p:attrNameLst>
                                          <p:attrName>style.visibility</p:attrName>
                                        </p:attrNameLst>
                                      </p:cBhvr>
                                      <p:to>
                                        <p:strVal val="visible"/>
                                      </p:to>
                                    </p:set>
                                    <p:animEffect transition="in" filter="dissolve">
                                      <p:cBhvr>
                                        <p:cTn id="19" dur="500"/>
                                        <p:tgtEl>
                                          <p:spTgt spid="60419">
                                            <p:txEl>
                                              <p:pRg st="0" end="0"/>
                                            </p:txEl>
                                          </p:spTgt>
                                        </p:tgtEl>
                                      </p:cBhvr>
                                    </p:animEffect>
                                  </p:childTnLst>
                                </p:cTn>
                              </p:par>
                            </p:childTnLst>
                          </p:cTn>
                        </p:par>
                        <p:par>
                          <p:cTn id="20" fill="hold">
                            <p:stCondLst>
                              <p:cond delay="4500"/>
                            </p:stCondLst>
                            <p:childTnLst>
                              <p:par>
                                <p:cTn id="21" presetID="9" presetClass="entr" presetSubtype="0" fill="hold" grpId="0" nodeType="afterEffect">
                                  <p:stCondLst>
                                    <p:cond delay="0"/>
                                  </p:stCondLst>
                                  <p:childTnLst>
                                    <p:set>
                                      <p:cBhvr>
                                        <p:cTn id="22" dur="1" fill="hold">
                                          <p:stCondLst>
                                            <p:cond delay="0"/>
                                          </p:stCondLst>
                                        </p:cTn>
                                        <p:tgtEl>
                                          <p:spTgt spid="60419">
                                            <p:txEl>
                                              <p:pRg st="2" end="2"/>
                                            </p:txEl>
                                          </p:spTgt>
                                        </p:tgtEl>
                                        <p:attrNameLst>
                                          <p:attrName>style.visibility</p:attrName>
                                        </p:attrNameLst>
                                      </p:cBhvr>
                                      <p:to>
                                        <p:strVal val="visible"/>
                                      </p:to>
                                    </p:set>
                                    <p:animEffect transition="in" filter="dissolve">
                                      <p:cBhvr>
                                        <p:cTn id="23" dur="500"/>
                                        <p:tgtEl>
                                          <p:spTgt spid="60419">
                                            <p:txEl>
                                              <p:pRg st="2" end="2"/>
                                            </p:txEl>
                                          </p:spTgt>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60419">
                                            <p:txEl>
                                              <p:pRg st="3" end="3"/>
                                            </p:txEl>
                                          </p:spTgt>
                                        </p:tgtEl>
                                        <p:attrNameLst>
                                          <p:attrName>style.visibility</p:attrName>
                                        </p:attrNameLst>
                                      </p:cBhvr>
                                      <p:to>
                                        <p:strVal val="visible"/>
                                      </p:to>
                                    </p:set>
                                    <p:animEffect transition="in" filter="dissolve">
                                      <p:cBhvr>
                                        <p:cTn id="27" dur="500"/>
                                        <p:tgtEl>
                                          <p:spTgt spid="60419">
                                            <p:txEl>
                                              <p:pRg st="3" end="3"/>
                                            </p:txEl>
                                          </p:spTgt>
                                        </p:tgtEl>
                                      </p:cBhvr>
                                    </p:animEffect>
                                  </p:childTnLst>
                                </p:cTn>
                              </p:par>
                            </p:childTnLst>
                          </p:cTn>
                        </p:par>
                        <p:par>
                          <p:cTn id="28" fill="hold">
                            <p:stCondLst>
                              <p:cond delay="5500"/>
                            </p:stCondLst>
                            <p:childTnLst>
                              <p:par>
                                <p:cTn id="29" presetID="9" presetClass="entr" presetSubtype="0" fill="hold" grpId="0" nodeType="afterEffect">
                                  <p:stCondLst>
                                    <p:cond delay="0"/>
                                  </p:stCondLst>
                                  <p:childTnLst>
                                    <p:set>
                                      <p:cBhvr>
                                        <p:cTn id="30" dur="1" fill="hold">
                                          <p:stCondLst>
                                            <p:cond delay="0"/>
                                          </p:stCondLst>
                                        </p:cTn>
                                        <p:tgtEl>
                                          <p:spTgt spid="60419">
                                            <p:txEl>
                                              <p:pRg st="4" end="4"/>
                                            </p:txEl>
                                          </p:spTgt>
                                        </p:tgtEl>
                                        <p:attrNameLst>
                                          <p:attrName>style.visibility</p:attrName>
                                        </p:attrNameLst>
                                      </p:cBhvr>
                                      <p:to>
                                        <p:strVal val="visible"/>
                                      </p:to>
                                    </p:set>
                                    <p:animEffect transition="in" filter="dissolve">
                                      <p:cBhvr>
                                        <p:cTn id="31" dur="500"/>
                                        <p:tgtEl>
                                          <p:spTgt spid="60419">
                                            <p:txEl>
                                              <p:pRg st="4" end="4"/>
                                            </p:txEl>
                                          </p:spTgt>
                                        </p:tgtEl>
                                      </p:cBhvr>
                                    </p:animEffect>
                                  </p:childTnLst>
                                </p:cTn>
                              </p:par>
                            </p:childTnLst>
                          </p:cTn>
                        </p:par>
                        <p:par>
                          <p:cTn id="32" fill="hold">
                            <p:stCondLst>
                              <p:cond delay="6000"/>
                            </p:stCondLst>
                            <p:childTnLst>
                              <p:par>
                                <p:cTn id="33" presetID="9" presetClass="entr" presetSubtype="0" fill="hold" grpId="0" nodeType="afterEffect">
                                  <p:stCondLst>
                                    <p:cond delay="0"/>
                                  </p:stCondLst>
                                  <p:childTnLst>
                                    <p:set>
                                      <p:cBhvr>
                                        <p:cTn id="34" dur="1" fill="hold">
                                          <p:stCondLst>
                                            <p:cond delay="0"/>
                                          </p:stCondLst>
                                        </p:cTn>
                                        <p:tgtEl>
                                          <p:spTgt spid="60419">
                                            <p:txEl>
                                              <p:pRg st="5" end="5"/>
                                            </p:txEl>
                                          </p:spTgt>
                                        </p:tgtEl>
                                        <p:attrNameLst>
                                          <p:attrName>style.visibility</p:attrName>
                                        </p:attrNameLst>
                                      </p:cBhvr>
                                      <p:to>
                                        <p:strVal val="visible"/>
                                      </p:to>
                                    </p:set>
                                    <p:animEffect transition="in" filter="dissolve">
                                      <p:cBhvr>
                                        <p:cTn id="35" dur="500"/>
                                        <p:tgtEl>
                                          <p:spTgt spid="604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0"/>
            <a:ext cx="8229600" cy="692150"/>
          </a:xfrm>
        </p:spPr>
        <p:txBody>
          <a:bodyPr/>
          <a:lstStyle/>
          <a:p>
            <a:pPr eaLnBrk="1" hangingPunct="1"/>
            <a:r>
              <a:rPr lang="lv-LV" b="1" dirty="0" smtClean="0">
                <a:solidFill>
                  <a:schemeClr val="tx1"/>
                </a:solidFill>
              </a:rPr>
              <a:t>Kāpēc Dievs dod 10 baušļus?</a:t>
            </a:r>
            <a:endParaRPr lang="lv-LV" b="1" dirty="0">
              <a:solidFill>
                <a:schemeClr val="tx1"/>
              </a:solidFill>
            </a:endParaRPr>
          </a:p>
        </p:txBody>
      </p:sp>
      <p:sp>
        <p:nvSpPr>
          <p:cNvPr id="6" name="Rectangle 5"/>
          <p:cNvSpPr>
            <a:spLocks noChangeArrowheads="1"/>
          </p:cNvSpPr>
          <p:nvPr/>
        </p:nvSpPr>
        <p:spPr bwMode="auto">
          <a:xfrm>
            <a:off x="0" y="1412776"/>
            <a:ext cx="9144000" cy="2554545"/>
          </a:xfrm>
          <a:prstGeom prst="rect">
            <a:avLst/>
          </a:prstGeom>
          <a:noFill/>
          <a:ln w="9525">
            <a:noFill/>
            <a:miter lim="800000"/>
            <a:headEnd/>
            <a:tailEnd/>
          </a:ln>
        </p:spPr>
        <p:txBody>
          <a:bodyPr>
            <a:spAutoFit/>
          </a:bodyPr>
          <a:lstStyle/>
          <a:p>
            <a:pPr algn="just"/>
            <a:r>
              <a:rPr lang="lv-LV" sz="3200" dirty="0"/>
              <a:t>Visspēcīgais Dievs, </a:t>
            </a:r>
            <a:r>
              <a:rPr lang="lv-LV" sz="3200" dirty="0" err="1"/>
              <a:t>sidsžēlīgais</a:t>
            </a:r>
            <a:r>
              <a:rPr lang="lv-LV" sz="3200" dirty="0"/>
              <a:t> Tēvs! Es </a:t>
            </a:r>
            <a:r>
              <a:rPr lang="lv-LV" sz="3200" b="1" dirty="0"/>
              <a:t>nabaga grēcinieks </a:t>
            </a:r>
            <a:r>
              <a:rPr lang="lv-LV" sz="3200" dirty="0"/>
              <a:t>Tev </a:t>
            </a:r>
            <a:r>
              <a:rPr lang="lv-LV" sz="3200" b="1" dirty="0"/>
              <a:t>sūdzu savus grēkus</a:t>
            </a:r>
            <a:r>
              <a:rPr lang="lv-LV" sz="3200" dirty="0"/>
              <a:t>, ar ko esmu apgrēkojies </a:t>
            </a:r>
            <a:r>
              <a:rPr lang="lv-LV" sz="3200" b="1" dirty="0"/>
              <a:t>domās, vārdos un </a:t>
            </a:r>
            <a:r>
              <a:rPr lang="lv-LV" sz="3200" b="1" dirty="0" smtClean="0"/>
              <a:t>darbos.</a:t>
            </a:r>
            <a:r>
              <a:rPr lang="lv-LV" sz="3200" dirty="0" smtClean="0"/>
              <a:t> Bet </a:t>
            </a:r>
            <a:r>
              <a:rPr lang="lv-LV" sz="3200" dirty="0"/>
              <a:t>es tos </a:t>
            </a:r>
            <a:r>
              <a:rPr lang="lv-LV" sz="3200" b="1" dirty="0"/>
              <a:t>no sirds </a:t>
            </a:r>
            <a:r>
              <a:rPr lang="lv-LV" sz="3200" b="1" dirty="0" smtClean="0"/>
              <a:t>nožēloju</a:t>
            </a:r>
            <a:r>
              <a:rPr lang="lv-LV" sz="3200" dirty="0" smtClean="0"/>
              <a:t>...</a:t>
            </a:r>
            <a:r>
              <a:rPr lang="lv-LV" sz="3200" dirty="0" smtClean="0"/>
              <a:t> </a:t>
            </a:r>
            <a:endParaRPr lang="lv-LV" sz="3200" dirty="0"/>
          </a:p>
          <a:p>
            <a:pPr marL="2057400" lvl="4" indent="-228600">
              <a:buFont typeface="Wingdings" pitchFamily="2" charset="2"/>
              <a:buChar char="§"/>
            </a:pPr>
            <a:endParaRPr lang="lv-LV" sz="3200" dirty="0"/>
          </a:p>
        </p:txBody>
      </p:sp>
      <p:sp>
        <p:nvSpPr>
          <p:cNvPr id="2560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83B0278-5F0D-4929-9AEF-A1C4B03341B8}" type="slidenum">
              <a:rPr lang="lv-LV" sz="1400"/>
              <a:pPr algn="r"/>
              <a:t>20</a:t>
            </a:fld>
            <a:endParaRPr lang="lv-LV" sz="1400"/>
          </a:p>
        </p:txBody>
      </p:sp>
      <p:pic>
        <p:nvPicPr>
          <p:cNvPr id="7" name="Picture 2" descr="D:\Pictures\VECUMNIEKI\11_Muzibas 7diena\DSC00020_1411x1200.JPG"/>
          <p:cNvPicPr>
            <a:picLocks noChangeAspect="1" noChangeArrowheads="1"/>
          </p:cNvPicPr>
          <p:nvPr/>
        </p:nvPicPr>
        <p:blipFill>
          <a:blip r:embed="rId2" cstate="print"/>
          <a:srcRect l="18532" t="3937"/>
          <a:stretch>
            <a:fillRect/>
          </a:stretch>
        </p:blipFill>
        <p:spPr bwMode="auto">
          <a:xfrm>
            <a:off x="1475656" y="3429000"/>
            <a:ext cx="6195430" cy="3429000"/>
          </a:xfrm>
          <a:prstGeom prst="rect">
            <a:avLst/>
          </a:prstGeom>
          <a:ln>
            <a:noFill/>
          </a:ln>
          <a:effectLst>
            <a:softEdge rad="112500"/>
          </a:effectLst>
        </p:spPr>
      </p:pic>
      <p:sp>
        <p:nvSpPr>
          <p:cNvPr id="8" name="Oval 7"/>
          <p:cNvSpPr/>
          <p:nvPr/>
        </p:nvSpPr>
        <p:spPr>
          <a:xfrm>
            <a:off x="323528" y="692696"/>
            <a:ext cx="8640960"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rgbClr val="002060"/>
                </a:solidFill>
              </a:rPr>
              <a:t>Patiesa sirds Grēksūdze</a:t>
            </a:r>
            <a:endParaRPr lang="en-US" sz="4000" b="1" dirty="0">
              <a:solidFill>
                <a:srgbClr val="002060"/>
              </a:solidFill>
            </a:endParaRPr>
          </a:p>
        </p:txBody>
      </p:sp>
      <p:sp>
        <p:nvSpPr>
          <p:cNvPr id="9" name="Oval 8"/>
          <p:cNvSpPr/>
          <p:nvPr/>
        </p:nvSpPr>
        <p:spPr>
          <a:xfrm>
            <a:off x="251520" y="3501008"/>
            <a:ext cx="2808312"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Domās</a:t>
            </a:r>
            <a:endParaRPr lang="en-US" sz="3600" b="1" dirty="0">
              <a:solidFill>
                <a:srgbClr val="002060"/>
              </a:solidFill>
            </a:endParaRPr>
          </a:p>
        </p:txBody>
      </p:sp>
      <p:sp>
        <p:nvSpPr>
          <p:cNvPr id="10" name="Oval 9"/>
          <p:cNvSpPr/>
          <p:nvPr/>
        </p:nvSpPr>
        <p:spPr>
          <a:xfrm>
            <a:off x="2987824" y="4221088"/>
            <a:ext cx="2808312"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Vārdos</a:t>
            </a:r>
            <a:endParaRPr lang="en-US" sz="3600" b="1" dirty="0">
              <a:solidFill>
                <a:srgbClr val="002060"/>
              </a:solidFill>
            </a:endParaRPr>
          </a:p>
        </p:txBody>
      </p:sp>
      <p:sp>
        <p:nvSpPr>
          <p:cNvPr id="11" name="Oval 10"/>
          <p:cNvSpPr/>
          <p:nvPr/>
        </p:nvSpPr>
        <p:spPr>
          <a:xfrm>
            <a:off x="5724128" y="3573016"/>
            <a:ext cx="2880320" cy="64807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Darbos</a:t>
            </a:r>
            <a:endParaRPr lang="en-US" sz="36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21</a:t>
            </a:fld>
            <a:endParaRPr lang="en-US" dirty="0"/>
          </a:p>
        </p:txBody>
      </p:sp>
      <p:sp>
        <p:nvSpPr>
          <p:cNvPr id="38914" name="Rectangle 2"/>
          <p:cNvSpPr>
            <a:spLocks noGrp="1" noChangeArrowheads="1"/>
          </p:cNvSpPr>
          <p:nvPr>
            <p:ph type="title"/>
          </p:nvPr>
        </p:nvSpPr>
        <p:spPr>
          <a:xfrm>
            <a:off x="0" y="0"/>
            <a:ext cx="9144000" cy="620713"/>
          </a:xfrm>
        </p:spPr>
        <p:txBody>
          <a:bodyPr/>
          <a:lstStyle/>
          <a:p>
            <a:pPr eaLnBrk="1" hangingPunct="1">
              <a:spcBef>
                <a:spcPct val="20000"/>
              </a:spcBef>
            </a:pPr>
            <a:r>
              <a:rPr lang="lv-LV" sz="4000" b="1" kern="1200" dirty="0" smtClean="0">
                <a:solidFill>
                  <a:schemeClr val="tx1"/>
                </a:solidFill>
              </a:rPr>
              <a:t>Krusts = Lielā apmaiņa</a:t>
            </a:r>
          </a:p>
        </p:txBody>
      </p:sp>
      <p:sp>
        <p:nvSpPr>
          <p:cNvPr id="6" name="Rectangle 5"/>
          <p:cNvSpPr>
            <a:spLocks noChangeArrowheads="1"/>
          </p:cNvSpPr>
          <p:nvPr/>
        </p:nvSpPr>
        <p:spPr bwMode="auto">
          <a:xfrm>
            <a:off x="0" y="500063"/>
            <a:ext cx="9144000" cy="492443"/>
          </a:xfrm>
          <a:prstGeom prst="rect">
            <a:avLst/>
          </a:prstGeom>
          <a:noFill/>
          <a:ln w="9525">
            <a:noFill/>
            <a:miter lim="800000"/>
            <a:headEnd/>
            <a:tailEnd/>
          </a:ln>
        </p:spPr>
        <p:txBody>
          <a:bodyPr wrap="square">
            <a:spAutoFit/>
          </a:bodyPr>
          <a:lstStyle/>
          <a:p>
            <a:pPr eaLnBrk="1" hangingPunct="1">
              <a:spcBef>
                <a:spcPct val="20000"/>
              </a:spcBef>
              <a:buClr>
                <a:schemeClr val="hlink"/>
              </a:buClr>
            </a:pPr>
            <a:r>
              <a:rPr lang="lv-LV" sz="2600" dirty="0" smtClean="0"/>
              <a:t>Jēzus </a:t>
            </a:r>
            <a:r>
              <a:rPr lang="lv-LV" sz="2600" dirty="0"/>
              <a:t>uzņem </a:t>
            </a:r>
            <a:r>
              <a:rPr lang="lv-LV" sz="2600" b="1" dirty="0"/>
              <a:t>mūsu grēkus </a:t>
            </a:r>
            <a:r>
              <a:rPr lang="lv-LV" sz="2600" dirty="0" smtClean="0"/>
              <a:t>un </a:t>
            </a:r>
            <a:r>
              <a:rPr lang="lv-LV" sz="2600" b="1" dirty="0"/>
              <a:t>pretī dāvā mūžīgo dzīvību</a:t>
            </a:r>
            <a:r>
              <a:rPr lang="lv-LV" sz="2600" dirty="0" smtClean="0"/>
              <a:t>!</a:t>
            </a:r>
            <a:endParaRPr lang="lv-LV" sz="2600" dirty="0"/>
          </a:p>
        </p:txBody>
      </p:sp>
      <p:pic>
        <p:nvPicPr>
          <p:cNvPr id="8" name="Picture 4" descr="BIBLE016"/>
          <p:cNvPicPr>
            <a:picLocks noChangeAspect="1" noChangeArrowheads="1"/>
          </p:cNvPicPr>
          <p:nvPr/>
        </p:nvPicPr>
        <p:blipFill>
          <a:blip r:embed="rId2" cstate="print"/>
          <a:srcRect/>
          <a:stretch>
            <a:fillRect/>
          </a:stretch>
        </p:blipFill>
        <p:spPr bwMode="auto">
          <a:xfrm>
            <a:off x="2195736" y="1152128"/>
            <a:ext cx="4203136" cy="5373216"/>
          </a:xfrm>
          <a:prstGeom prst="rect">
            <a:avLst/>
          </a:prstGeom>
          <a:noFill/>
          <a:ln w="9525">
            <a:noFill/>
            <a:miter lim="800000"/>
            <a:headEnd/>
            <a:tailEnd/>
          </a:ln>
        </p:spPr>
      </p:pic>
      <p:sp>
        <p:nvSpPr>
          <p:cNvPr id="12" name="Right Arrow 11"/>
          <p:cNvSpPr/>
          <p:nvPr/>
        </p:nvSpPr>
        <p:spPr bwMode="auto">
          <a:xfrm>
            <a:off x="5076056" y="2708920"/>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13" name="Picture 8"/>
          <p:cNvPicPr>
            <a:picLocks noChangeAspect="1" noChangeArrowheads="1"/>
          </p:cNvPicPr>
          <p:nvPr/>
        </p:nvPicPr>
        <p:blipFill>
          <a:blip r:embed="rId3" cstate="print"/>
          <a:srcRect/>
          <a:stretch>
            <a:fillRect/>
          </a:stretch>
        </p:blipFill>
        <p:spPr bwMode="auto">
          <a:xfrm>
            <a:off x="6444208" y="1881620"/>
            <a:ext cx="2232720" cy="19794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2"/>
          <p:cNvSpPr txBox="1">
            <a:spLocks noChangeArrowheads="1"/>
          </p:cNvSpPr>
          <p:nvPr/>
        </p:nvSpPr>
        <p:spPr bwMode="auto">
          <a:xfrm>
            <a:off x="6156176" y="1080095"/>
            <a:ext cx="27718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Grēku</a:t>
            </a:r>
            <a:r>
              <a:rPr kumimoji="0" lang="lv-LV" sz="3600" b="1" i="0" u="none" strike="noStrike" kern="0" cap="none" spc="0" normalizeH="0" noProof="0" dirty="0" smtClean="0">
                <a:ln>
                  <a:noFill/>
                </a:ln>
                <a:uLnTx/>
                <a:uFillTx/>
                <a:latin typeface="+mj-lt"/>
                <a:ea typeface="+mj-ea"/>
                <a:cs typeface="+mj-cs"/>
              </a:rPr>
              <a:t> piedošana</a:t>
            </a:r>
            <a:endParaRPr kumimoji="0" lang="en-US" sz="4400" b="0" i="0" u="none" strike="noStrike" kern="0" cap="none" spc="0" normalizeH="0" baseline="0" noProof="0" dirty="0" smtClean="0">
              <a:ln>
                <a:noFill/>
              </a:ln>
              <a:uLnTx/>
              <a:uFillTx/>
              <a:latin typeface="+mj-lt"/>
              <a:ea typeface="+mj-ea"/>
              <a:cs typeface="+mj-cs"/>
            </a:endParaRPr>
          </a:p>
        </p:txBody>
      </p:sp>
      <p:pic>
        <p:nvPicPr>
          <p:cNvPr id="16" name="Picture 15" descr="heaven.png"/>
          <p:cNvPicPr>
            <a:picLocks noChangeAspect="1"/>
          </p:cNvPicPr>
          <p:nvPr/>
        </p:nvPicPr>
        <p:blipFill>
          <a:blip r:embed="rId4" cstate="print"/>
          <a:stretch>
            <a:fillRect/>
          </a:stretch>
        </p:blipFill>
        <p:spPr>
          <a:xfrm>
            <a:off x="6156176" y="3861048"/>
            <a:ext cx="2520280" cy="2520280"/>
          </a:xfrm>
          <a:prstGeom prst="rect">
            <a:avLst/>
          </a:prstGeom>
        </p:spPr>
      </p:pic>
      <p:sp>
        <p:nvSpPr>
          <p:cNvPr id="17" name="Rectangle 2"/>
          <p:cNvSpPr txBox="1">
            <a:spLocks noChangeArrowheads="1"/>
          </p:cNvSpPr>
          <p:nvPr/>
        </p:nvSpPr>
        <p:spPr bwMode="auto">
          <a:xfrm>
            <a:off x="5220072" y="6237287"/>
            <a:ext cx="3923928"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600" b="1" i="0" u="none" strike="noStrike" kern="0" cap="none" spc="0" normalizeH="0" baseline="0" noProof="0" dirty="0" smtClean="0">
                <a:ln>
                  <a:noFill/>
                </a:ln>
                <a:uLnTx/>
                <a:uFillTx/>
                <a:latin typeface="+mj-lt"/>
                <a:ea typeface="+mj-ea"/>
                <a:cs typeface="+mj-cs"/>
              </a:rPr>
              <a:t>Mūžīgā dzīvība</a:t>
            </a:r>
            <a:endParaRPr kumimoji="0" lang="en-US" sz="4400" b="0" i="0" u="none" strike="noStrike" kern="0" cap="none" spc="0" normalizeH="0" baseline="0" noProof="0" dirty="0" smtClean="0">
              <a:ln>
                <a:noFill/>
              </a:ln>
              <a:uLnTx/>
              <a:uFillTx/>
              <a:latin typeface="+mj-lt"/>
              <a:ea typeface="+mj-ea"/>
              <a:cs typeface="+mj-cs"/>
            </a:endParaRPr>
          </a:p>
        </p:txBody>
      </p:sp>
      <p:sp>
        <p:nvSpPr>
          <p:cNvPr id="18" name="Right Arrow 17"/>
          <p:cNvSpPr/>
          <p:nvPr/>
        </p:nvSpPr>
        <p:spPr bwMode="auto">
          <a:xfrm>
            <a:off x="5148064" y="4797152"/>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1" name="Rounded Rectangle 20"/>
          <p:cNvSpPr/>
          <p:nvPr/>
        </p:nvSpPr>
        <p:spPr>
          <a:xfrm>
            <a:off x="107504" y="1124744"/>
            <a:ext cx="2664296" cy="25202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Lai zaudētu jebkādu paļaušanos uz saviem spēkiem</a:t>
            </a:r>
            <a:endParaRPr lang="en-US" sz="3200" b="1" dirty="0" smtClean="0">
              <a:solidFill>
                <a:srgbClr val="002060"/>
              </a:solidFill>
            </a:endParaRPr>
          </a:p>
        </p:txBody>
      </p:sp>
      <p:sp>
        <p:nvSpPr>
          <p:cNvPr id="11" name="Right Arrow 10"/>
          <p:cNvSpPr/>
          <p:nvPr/>
        </p:nvSpPr>
        <p:spPr bwMode="auto">
          <a:xfrm>
            <a:off x="2411760" y="3212976"/>
            <a:ext cx="792088" cy="79208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22" name="Rounded Rectangle 21"/>
          <p:cNvSpPr/>
          <p:nvPr/>
        </p:nvSpPr>
        <p:spPr>
          <a:xfrm>
            <a:off x="179512" y="4077072"/>
            <a:ext cx="2952328" cy="25202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Grēksūdzē un ticībā visu paļāvību liktu uz Jēzu</a:t>
            </a:r>
            <a:endParaRPr lang="en-US" sz="3200" b="1" dirty="0" smtClean="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5" presetClass="entr" presetSubtype="10"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2000"/>
                                        <p:tgtEl>
                                          <p:spTgt spid="21"/>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2000"/>
                                        <p:tgtEl>
                                          <p:spTgt spid="22"/>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7000"/>
                            </p:stCondLst>
                            <p:childTnLst>
                              <p:par>
                                <p:cTn id="26" presetID="9"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par>
                          <p:cTn id="29" fill="hold">
                            <p:stCondLst>
                              <p:cond delay="7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childTnLst>
                          </p:cTn>
                        </p:par>
                        <p:par>
                          <p:cTn id="33" fill="hold">
                            <p:stCondLst>
                              <p:cond delay="9500"/>
                            </p:stCondLst>
                            <p:childTnLst>
                              <p:par>
                                <p:cTn id="34" presetID="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childTnLst>
                                </p:cTn>
                              </p:par>
                            </p:childTnLst>
                          </p:cTn>
                        </p:par>
                        <p:par>
                          <p:cTn id="41" fill="hold">
                            <p:stCondLst>
                              <p:cond delay="115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2000"/>
                                        <p:tgtEl>
                                          <p:spTgt spid="18"/>
                                        </p:tgtEl>
                                      </p:cBhvr>
                                    </p:animEffect>
                                  </p:childTnLst>
                                </p:cTn>
                              </p:par>
                            </p:childTnLst>
                          </p:cTn>
                        </p:par>
                        <p:par>
                          <p:cTn id="45" fill="hold">
                            <p:stCondLst>
                              <p:cond delay="13500"/>
                            </p:stCondLst>
                            <p:childTnLst>
                              <p:par>
                                <p:cTn id="46" presetID="2" presetClass="entr" presetSubtype="4"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12" grpId="0" animBg="1"/>
      <p:bldP spid="14" grpId="0"/>
      <p:bldP spid="17" grpId="0"/>
      <p:bldP spid="18" grpId="0" animBg="1"/>
      <p:bldP spid="21" grpId="0" animBg="1"/>
      <p:bldP spid="1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7559F2B7-8655-453A-A43B-2FC48000531C}" type="slidenum">
              <a:rPr lang="en-US" sz="1200"/>
              <a:pPr algn="r" eaLnBrk="1" hangingPunct="1"/>
              <a:t>22</a:t>
            </a:fld>
            <a:endParaRPr lang="en-US" sz="1200"/>
          </a:p>
        </p:txBody>
      </p:sp>
      <p:sp>
        <p:nvSpPr>
          <p:cNvPr id="60418" name="Rectangle 2"/>
          <p:cNvSpPr>
            <a:spLocks noGrp="1" noChangeArrowheads="1"/>
          </p:cNvSpPr>
          <p:nvPr>
            <p:ph type="title" idx="4294967295"/>
          </p:nvPr>
        </p:nvSpPr>
        <p:spPr>
          <a:xfrm>
            <a:off x="0" y="188640"/>
            <a:ext cx="9144000" cy="404813"/>
          </a:xfrm>
        </p:spPr>
        <p:txBody>
          <a:bodyPr/>
          <a:lstStyle/>
          <a:p>
            <a:pPr marL="762000" indent="-762000" eaLnBrk="1" hangingPunct="1">
              <a:defRPr/>
            </a:pPr>
            <a:r>
              <a:rPr lang="lv-LV" sz="4800" b="1" dirty="0">
                <a:solidFill>
                  <a:schemeClr val="tx1"/>
                </a:solidFill>
              </a:rPr>
              <a:t>Baušļu galavārdi</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764133"/>
            <a:ext cx="9144000" cy="4537075"/>
          </a:xfrm>
        </p:spPr>
        <p:txBody>
          <a:bodyPr/>
          <a:lstStyle/>
          <a:p>
            <a:pPr marL="0" indent="0">
              <a:buFont typeface="Wingdings" pitchFamily="2" charset="2"/>
              <a:buNone/>
            </a:pPr>
            <a:r>
              <a:rPr lang="lv-LV" sz="2600" b="1" dirty="0">
                <a:solidFill>
                  <a:srgbClr val="FF0000"/>
                </a:solidFill>
              </a:rPr>
              <a:t>Dievs piemeklē par savu tuvāko grēkiem līdz 3. un 4. augumam, bet dara žēlastību līdz 1000 augumam, tiem, kas mani mīl un tur manus baušļus.</a:t>
            </a:r>
          </a:p>
          <a:p>
            <a:pPr>
              <a:buNone/>
            </a:pPr>
            <a:endParaRPr lang="lv-LV" sz="2400" b="1" dirty="0">
              <a:solidFill>
                <a:srgbClr val="FFFF00"/>
              </a:solidFill>
              <a:sym typeface="Wingdings" pitchFamily="2" charset="2"/>
            </a:endParaRPr>
          </a:p>
          <a:p>
            <a:endParaRPr lang="lv-LV" sz="2800" b="1" dirty="0">
              <a:solidFill>
                <a:srgbClr val="FFFF00"/>
              </a:solidFill>
              <a:sym typeface="Wingdings" pitchFamily="2" charset="2"/>
            </a:endParaRPr>
          </a:p>
          <a:p>
            <a:r>
              <a:rPr lang="lv-LV" sz="2400" b="1" dirty="0">
                <a:sym typeface="Wingdings" pitchFamily="2" charset="2"/>
              </a:rPr>
              <a:t>Grēks</a:t>
            </a:r>
            <a:r>
              <a:rPr lang="lv-LV" sz="2400" dirty="0"/>
              <a:t>, ko tu darīsi, </a:t>
            </a:r>
            <a:r>
              <a:rPr lang="lv-LV" sz="2400" b="1" dirty="0">
                <a:sym typeface="Wingdings" pitchFamily="2" charset="2"/>
              </a:rPr>
              <a:t>ietekmēs</a:t>
            </a:r>
            <a:r>
              <a:rPr lang="lv-LV" sz="2400" dirty="0"/>
              <a:t> arī </a:t>
            </a:r>
            <a:r>
              <a:rPr lang="lv-LV" sz="2400" b="1" dirty="0">
                <a:sym typeface="Wingdings" pitchFamily="2" charset="2"/>
              </a:rPr>
              <a:t>bērnus</a:t>
            </a:r>
            <a:r>
              <a:rPr lang="lv-LV" sz="2400" dirty="0"/>
              <a:t> un </a:t>
            </a:r>
            <a:r>
              <a:rPr lang="lv-LV" sz="2400" b="1" dirty="0">
                <a:sym typeface="Wingdings" pitchFamily="2" charset="2"/>
              </a:rPr>
              <a:t>mazbērnus</a:t>
            </a:r>
          </a:p>
          <a:p>
            <a:r>
              <a:rPr lang="lv-LV" sz="2200" dirty="0"/>
              <a:t>Ja Dievs neliktu grēkam šķēršļus, tad grēks ietu </a:t>
            </a:r>
            <a:r>
              <a:rPr lang="lv-LV" sz="2200"/>
              <a:t>neierobežoti </a:t>
            </a:r>
            <a:r>
              <a:rPr lang="lv-LV" sz="2200" smtClean="0"/>
              <a:t>plaši</a:t>
            </a:r>
            <a:endParaRPr lang="lv-LV" sz="2200" dirty="0"/>
          </a:p>
          <a:p>
            <a:r>
              <a:rPr lang="lv-LV" sz="2400" dirty="0"/>
              <a:t>Baušļus turēt atmaksājas: </a:t>
            </a:r>
            <a:r>
              <a:rPr lang="lv-LV" sz="2400" b="1" dirty="0">
                <a:sym typeface="Wingdings" pitchFamily="2" charset="2"/>
              </a:rPr>
              <a:t>Dievs svētī līdz 1000. augumam</a:t>
            </a:r>
          </a:p>
        </p:txBody>
      </p:sp>
      <p:pic>
        <p:nvPicPr>
          <p:cNvPr id="5" name="Picture 5"/>
          <p:cNvPicPr>
            <a:picLocks noChangeAspect="1" noChangeArrowheads="1"/>
          </p:cNvPicPr>
          <p:nvPr/>
        </p:nvPicPr>
        <p:blipFill>
          <a:blip r:embed="rId3" cstate="print"/>
          <a:srcRect/>
          <a:stretch>
            <a:fillRect/>
          </a:stretch>
        </p:blipFill>
        <p:spPr bwMode="auto">
          <a:xfrm>
            <a:off x="504057" y="4293096"/>
            <a:ext cx="7740351" cy="2559562"/>
          </a:xfrm>
          <a:prstGeom prst="rect">
            <a:avLst/>
          </a:prstGeom>
          <a:ln>
            <a:noFill/>
          </a:ln>
          <a:effectLst>
            <a:softEdge rad="112500"/>
          </a:effectLst>
        </p:spPr>
      </p:pic>
      <p:graphicFrame>
        <p:nvGraphicFramePr>
          <p:cNvPr id="6" name="Diagram 5"/>
          <p:cNvGraphicFramePr/>
          <p:nvPr/>
        </p:nvGraphicFramePr>
        <p:xfrm>
          <a:off x="144016" y="1772816"/>
          <a:ext cx="8892480" cy="14401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0419">
                                            <p:txEl>
                                              <p:pRg st="0" end="0"/>
                                            </p:txEl>
                                          </p:spTgt>
                                        </p:tgtEl>
                                        <p:attrNameLst>
                                          <p:attrName>style.visibility</p:attrName>
                                        </p:attrNameLst>
                                      </p:cBhvr>
                                      <p:to>
                                        <p:strVal val="visible"/>
                                      </p:to>
                                    </p:set>
                                    <p:animEffect transition="in" filter="dissolve">
                                      <p:cBhvr>
                                        <p:cTn id="12" dur="500"/>
                                        <p:tgtEl>
                                          <p:spTgt spid="60419">
                                            <p:txEl>
                                              <p:pRg st="0" end="0"/>
                                            </p:txEl>
                                          </p:spTgt>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0419">
                                            <p:txEl>
                                              <p:pRg st="3" end="3"/>
                                            </p:txEl>
                                          </p:spTgt>
                                        </p:tgtEl>
                                        <p:attrNameLst>
                                          <p:attrName>style.visibility</p:attrName>
                                        </p:attrNameLst>
                                      </p:cBhvr>
                                      <p:to>
                                        <p:strVal val="visible"/>
                                      </p:to>
                                    </p:set>
                                    <p:anim calcmode="lin" valueType="num">
                                      <p:cBhvr additive="base">
                                        <p:cTn id="16" dur="500" fill="hold"/>
                                        <p:tgtEl>
                                          <p:spTgt spid="60419">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0419">
                                            <p:txEl>
                                              <p:pRg st="3" end="3"/>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60419">
                                            <p:txEl>
                                              <p:pRg st="4" end="4"/>
                                            </p:txEl>
                                          </p:spTgt>
                                        </p:tgtEl>
                                        <p:attrNameLst>
                                          <p:attrName>style.visibility</p:attrName>
                                        </p:attrNameLst>
                                      </p:cBhvr>
                                      <p:to>
                                        <p:strVal val="visible"/>
                                      </p:to>
                                    </p:set>
                                    <p:anim calcmode="lin" valueType="num">
                                      <p:cBhvr additive="base">
                                        <p:cTn id="21" dur="500" fill="hold"/>
                                        <p:tgtEl>
                                          <p:spTgt spid="60419">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0419">
                                            <p:txEl>
                                              <p:pRg st="4" end="4"/>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60419">
                                            <p:txEl>
                                              <p:pRg st="5" end="5"/>
                                            </p:txEl>
                                          </p:spTgt>
                                        </p:tgtEl>
                                        <p:attrNameLst>
                                          <p:attrName>style.visibility</p:attrName>
                                        </p:attrNameLst>
                                      </p:cBhvr>
                                      <p:to>
                                        <p:strVal val="visible"/>
                                      </p:to>
                                    </p:set>
                                    <p:anim calcmode="lin" valueType="num">
                                      <p:cBhvr additive="base">
                                        <p:cTn id="26" dur="500" fill="hold"/>
                                        <p:tgtEl>
                                          <p:spTgt spid="60419">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0419">
                                            <p:txEl>
                                              <p:pRg st="5" end="5"/>
                                            </p:txEl>
                                          </p:spTgt>
                                        </p:tgtEl>
                                        <p:attrNameLst>
                                          <p:attrName>ppt_y</p:attrName>
                                        </p:attrNameLst>
                                      </p:cBhvr>
                                      <p:tavLst>
                                        <p:tav tm="0">
                                          <p:val>
                                            <p:strVal val="1+#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2000"/>
                                        <p:tgtEl>
                                          <p:spTgt spid="5"/>
                                        </p:tgtEl>
                                      </p:cBhvr>
                                    </p:animEffect>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Graphic spid="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23</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p:cNvPicPr>
            <a:picLocks noChangeAspect="1" noChangeArrowheads="1"/>
          </p:cNvPicPr>
          <p:nvPr/>
        </p:nvPicPr>
        <p:blipFill>
          <a:blip r:embed="rId3" cstate="print"/>
          <a:srcRect/>
          <a:stretch>
            <a:fillRect/>
          </a:stretch>
        </p:blipFill>
        <p:spPr bwMode="auto">
          <a:xfrm>
            <a:off x="0" y="1634761"/>
            <a:ext cx="9144001" cy="5223239"/>
          </a:xfrm>
          <a:prstGeom prst="rect">
            <a:avLst/>
          </a:prstGeom>
          <a:noFill/>
          <a:ln w="9525">
            <a:noFill/>
            <a:miter lim="800000"/>
            <a:headEnd/>
            <a:tailEnd/>
          </a:ln>
        </p:spPr>
      </p:pic>
      <p:sp>
        <p:nvSpPr>
          <p:cNvPr id="26626"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0755B4E-ED7E-4EFC-B217-118507C3D1C6}" type="slidenum">
              <a:rPr lang="en-US" sz="1200"/>
              <a:pPr algn="r" eaLnBrk="1" hangingPunct="1"/>
              <a:t>3</a:t>
            </a:fld>
            <a:endParaRPr lang="en-US" sz="1200"/>
          </a:p>
        </p:txBody>
      </p:sp>
      <p:sp>
        <p:nvSpPr>
          <p:cNvPr id="49154" name="Rectangle 2"/>
          <p:cNvSpPr>
            <a:spLocks noGrp="1" noChangeArrowheads="1"/>
          </p:cNvSpPr>
          <p:nvPr>
            <p:ph type="title" idx="4294967295"/>
          </p:nvPr>
        </p:nvSpPr>
        <p:spPr>
          <a:xfrm>
            <a:off x="395536" y="692696"/>
            <a:ext cx="8388350" cy="404812"/>
          </a:xfrm>
        </p:spPr>
        <p:txBody>
          <a:bodyPr/>
          <a:lstStyle/>
          <a:p>
            <a:pPr marL="762000" indent="-762000" eaLnBrk="1" hangingPunct="1">
              <a:defRPr/>
            </a:pPr>
            <a:r>
              <a:rPr lang="lv-LV" b="1" dirty="0">
                <a:solidFill>
                  <a:schemeClr val="tx1"/>
                </a:solidFill>
              </a:rPr>
              <a:t>Baušļa pārkāpums ir:</a:t>
            </a:r>
            <a:endParaRPr lang="en-US" sz="4000" dirty="0">
              <a:solidFill>
                <a:schemeClr val="tx1"/>
              </a:solidFill>
            </a:endParaRPr>
          </a:p>
        </p:txBody>
      </p:sp>
      <p:sp>
        <p:nvSpPr>
          <p:cNvPr id="49155" name="Rectangle 3"/>
          <p:cNvSpPr>
            <a:spLocks noGrp="1" noChangeArrowheads="1"/>
          </p:cNvSpPr>
          <p:nvPr>
            <p:ph type="body" sz="half" idx="4294967295"/>
          </p:nvPr>
        </p:nvSpPr>
        <p:spPr>
          <a:xfrm>
            <a:off x="0" y="72008"/>
            <a:ext cx="9144000" cy="548680"/>
          </a:xfrm>
        </p:spPr>
        <p:txBody>
          <a:bodyPr/>
          <a:lstStyle/>
          <a:p>
            <a:pPr marL="533400" indent="-533400" algn="ctr" eaLnBrk="1" hangingPunct="1">
              <a:lnSpc>
                <a:spcPct val="80000"/>
              </a:lnSpc>
              <a:buFontTx/>
              <a:buNone/>
              <a:defRPr/>
            </a:pPr>
            <a:r>
              <a:rPr lang="lv-LV" sz="3600" b="1" dirty="0">
                <a:solidFill>
                  <a:srgbClr val="FF0000"/>
                </a:solidFill>
              </a:rPr>
              <a:t>Tev nebūs iekārot. </a:t>
            </a:r>
            <a:endParaRPr lang="lv-LV" sz="1800" b="1" dirty="0">
              <a:solidFill>
                <a:srgbClr val="FF0000"/>
              </a:solidFill>
            </a:endParaRPr>
          </a:p>
        </p:txBody>
      </p:sp>
      <p:sp>
        <p:nvSpPr>
          <p:cNvPr id="13" name="Oval 12"/>
          <p:cNvSpPr/>
          <p:nvPr/>
        </p:nvSpPr>
        <p:spPr>
          <a:xfrm>
            <a:off x="5796136" y="1844824"/>
            <a:ext cx="3203848"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smtClean="0">
                <a:solidFill>
                  <a:srgbClr val="002060"/>
                </a:solidFill>
              </a:rPr>
              <a:t>Alkatība</a:t>
            </a:r>
            <a:endParaRPr lang="en-US" sz="3200" b="1" dirty="0">
              <a:solidFill>
                <a:srgbClr val="002060"/>
              </a:solidFill>
            </a:endParaRPr>
          </a:p>
        </p:txBody>
      </p:sp>
      <p:sp>
        <p:nvSpPr>
          <p:cNvPr id="14" name="Oval 13"/>
          <p:cNvSpPr/>
          <p:nvPr/>
        </p:nvSpPr>
        <p:spPr>
          <a:xfrm>
            <a:off x="6516216" y="4005064"/>
            <a:ext cx="2411760"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Naids</a:t>
            </a:r>
            <a:endParaRPr lang="en-US" sz="3200" b="1" dirty="0">
              <a:solidFill>
                <a:srgbClr val="002060"/>
              </a:solidFill>
            </a:endParaRPr>
          </a:p>
        </p:txBody>
      </p:sp>
      <p:sp>
        <p:nvSpPr>
          <p:cNvPr id="15" name="Oval 14"/>
          <p:cNvSpPr/>
          <p:nvPr/>
        </p:nvSpPr>
        <p:spPr>
          <a:xfrm>
            <a:off x="107504" y="4581128"/>
            <a:ext cx="3600400"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Mantkārība</a:t>
            </a:r>
            <a:endParaRPr lang="en-US" sz="3200" b="1" dirty="0">
              <a:solidFill>
                <a:srgbClr val="002060"/>
              </a:solidFill>
            </a:endParaRPr>
          </a:p>
        </p:txBody>
      </p:sp>
      <p:sp>
        <p:nvSpPr>
          <p:cNvPr id="16" name="Oval 15"/>
          <p:cNvSpPr/>
          <p:nvPr/>
        </p:nvSpPr>
        <p:spPr>
          <a:xfrm>
            <a:off x="107504" y="1700808"/>
            <a:ext cx="3744416"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Greizsirdība</a:t>
            </a:r>
            <a:endParaRPr lang="en-US" sz="4400" b="1" dirty="0">
              <a:solidFill>
                <a:srgbClr val="002060"/>
              </a:solidFill>
            </a:endParaRPr>
          </a:p>
        </p:txBody>
      </p:sp>
      <p:pic>
        <p:nvPicPr>
          <p:cNvPr id="20" name="Picture 8"/>
          <p:cNvPicPr>
            <a:picLocks noChangeAspect="1" noChangeArrowheads="1"/>
          </p:cNvPicPr>
          <p:nvPr/>
        </p:nvPicPr>
        <p:blipFill>
          <a:blip r:embed="rId4" cstate="print"/>
          <a:srcRect/>
          <a:stretch>
            <a:fillRect/>
          </a:stretch>
        </p:blipFill>
        <p:spPr bwMode="auto">
          <a:xfrm>
            <a:off x="7752432" y="0"/>
            <a:ext cx="1391567" cy="908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1" name="Rectangle 20"/>
          <p:cNvSpPr/>
          <p:nvPr/>
        </p:nvSpPr>
        <p:spPr>
          <a:xfrm>
            <a:off x="432048" y="1177588"/>
            <a:ext cx="8316416" cy="523220"/>
          </a:xfrm>
          <a:prstGeom prst="rect">
            <a:avLst/>
          </a:prstGeom>
        </p:spPr>
        <p:txBody>
          <a:bodyPr wrap="square">
            <a:spAutoFit/>
          </a:bodyPr>
          <a:lstStyle/>
          <a:p>
            <a:pPr algn="ctr"/>
            <a:r>
              <a:rPr lang="lv-LV" sz="2800" b="1" dirty="0">
                <a:latin typeface="+mj-lt"/>
                <a:ea typeface="+mj-ea"/>
                <a:cs typeface="+mj-cs"/>
              </a:rPr>
              <a:t>Iekārot to, kas pieder tavam tuvākajam</a:t>
            </a:r>
            <a:endParaRPr lang="en-US" sz="2800" b="1" dirty="0">
              <a:latin typeface="+mj-lt"/>
              <a:ea typeface="+mj-ea"/>
              <a:cs typeface="+mj-cs"/>
            </a:endParaRPr>
          </a:p>
        </p:txBody>
      </p:sp>
      <p:sp>
        <p:nvSpPr>
          <p:cNvPr id="22" name="Oval 21"/>
          <p:cNvSpPr/>
          <p:nvPr/>
        </p:nvSpPr>
        <p:spPr>
          <a:xfrm>
            <a:off x="4067944" y="5589240"/>
            <a:ext cx="2880320" cy="93610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Netiklība</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ssolve">
                                      <p:cBhvr>
                                        <p:cTn id="7" dur="500"/>
                                        <p:tgtEl>
                                          <p:spTgt spid="49155">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49154"/>
                                        </p:tgtEl>
                                        <p:attrNameLst>
                                          <p:attrName>style.visibility</p:attrName>
                                        </p:attrNameLst>
                                      </p:cBhvr>
                                      <p:to>
                                        <p:strVal val="visible"/>
                                      </p:to>
                                    </p:set>
                                    <p:anim calcmode="lin" valueType="num">
                                      <p:cBhvr additive="base">
                                        <p:cTn id="14" dur="500" fill="hold"/>
                                        <p:tgtEl>
                                          <p:spTgt spid="49154"/>
                                        </p:tgtEl>
                                        <p:attrNameLst>
                                          <p:attrName>ppt_x</p:attrName>
                                        </p:attrNameLst>
                                      </p:cBhvr>
                                      <p:tavLst>
                                        <p:tav tm="0">
                                          <p:val>
                                            <p:strVal val="#ppt_x"/>
                                          </p:val>
                                        </p:tav>
                                        <p:tav tm="100000">
                                          <p:val>
                                            <p:strVal val="#ppt_x"/>
                                          </p:val>
                                        </p:tav>
                                      </p:tavLst>
                                    </p:anim>
                                    <p:anim calcmode="lin" valueType="num">
                                      <p:cBhvr additive="base">
                                        <p:cTn id="15" dur="500" fill="hold"/>
                                        <p:tgtEl>
                                          <p:spTgt spid="49154"/>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2000"/>
                                        <p:tgtEl>
                                          <p:spTgt spid="21"/>
                                        </p:tgtEl>
                                      </p:cBhvr>
                                    </p:animEffect>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128002"/>
                                        </p:tgtEl>
                                        <p:attrNameLst>
                                          <p:attrName>style.visibility</p:attrName>
                                        </p:attrNameLst>
                                      </p:cBhvr>
                                      <p:to>
                                        <p:strVal val="visible"/>
                                      </p:to>
                                    </p:set>
                                    <p:animEffect transition="in" filter="fade">
                                      <p:cBhvr>
                                        <p:cTn id="22" dur="2000"/>
                                        <p:tgtEl>
                                          <p:spTgt spid="128002"/>
                                        </p:tgtEl>
                                      </p:cBhvr>
                                    </p:animEffect>
                                  </p:childTnLst>
                                </p:cTn>
                              </p:par>
                            </p:childTnLst>
                          </p:cTn>
                        </p:par>
                        <p:par>
                          <p:cTn id="23" fill="hold">
                            <p:stCondLst>
                              <p:cond delay="4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childTnLst>
                          </p:cTn>
                        </p:par>
                        <p:par>
                          <p:cTn id="27" fill="hold">
                            <p:stCondLst>
                              <p:cond delay="6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par>
                          <p:cTn id="31" fill="hold">
                            <p:stCondLst>
                              <p:cond delay="8500"/>
                            </p:stCondLst>
                            <p:childTnLst>
                              <p:par>
                                <p:cTn id="32" presetID="10" presetClass="entr" presetSubtype="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2000"/>
                                        <p:tgtEl>
                                          <p:spTgt spid="15"/>
                                        </p:tgtEl>
                                      </p:cBhvr>
                                    </p:animEffect>
                                  </p:childTnLst>
                                </p:cTn>
                              </p:par>
                            </p:childTnLst>
                          </p:cTn>
                        </p:par>
                        <p:par>
                          <p:cTn id="35" fill="hold">
                            <p:stCondLst>
                              <p:cond delay="10500"/>
                            </p:stCondLst>
                            <p:childTnLst>
                              <p:par>
                                <p:cTn id="36" presetID="10"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2000"/>
                                        <p:tgtEl>
                                          <p:spTgt spid="14"/>
                                        </p:tgtEl>
                                      </p:cBhvr>
                                    </p:animEffect>
                                  </p:childTnLst>
                                </p:cTn>
                              </p:par>
                            </p:childTnLst>
                          </p:cTn>
                        </p:par>
                        <p:par>
                          <p:cTn id="39" fill="hold">
                            <p:stCondLst>
                              <p:cond delay="12500"/>
                            </p:stCondLst>
                            <p:childTnLst>
                              <p:par>
                                <p:cTn id="40" presetID="10"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P spid="13" grpId="0" animBg="1"/>
      <p:bldP spid="14" grpId="0" animBg="1"/>
      <p:bldP spid="15" grpId="0" animBg="1"/>
      <p:bldP spid="16" grpId="0" animBg="1"/>
      <p:bldP spid="21" grpId="0"/>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8"/>
          <p:cNvPicPr>
            <a:picLocks noChangeAspect="1" noChangeArrowheads="1"/>
          </p:cNvPicPr>
          <p:nvPr/>
        </p:nvPicPr>
        <p:blipFill>
          <a:blip r:embed="rId3" cstate="print"/>
          <a:srcRect/>
          <a:stretch>
            <a:fillRect/>
          </a:stretch>
        </p:blipFill>
        <p:spPr bwMode="auto">
          <a:xfrm>
            <a:off x="7752432" y="0"/>
            <a:ext cx="1391567" cy="908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6979" name="Picture 3"/>
          <p:cNvPicPr>
            <a:picLocks noChangeAspect="1" noChangeArrowheads="1"/>
          </p:cNvPicPr>
          <p:nvPr/>
        </p:nvPicPr>
        <p:blipFill>
          <a:blip r:embed="rId4" cstate="print"/>
          <a:srcRect r="8918"/>
          <a:stretch>
            <a:fillRect/>
          </a:stretch>
        </p:blipFill>
        <p:spPr bwMode="auto">
          <a:xfrm>
            <a:off x="0" y="1533525"/>
            <a:ext cx="9144000" cy="5324475"/>
          </a:xfrm>
          <a:prstGeom prst="rect">
            <a:avLst/>
          </a:prstGeom>
          <a:noFill/>
          <a:ln w="9525">
            <a:noFill/>
            <a:miter lim="800000"/>
            <a:headEnd/>
            <a:tailEnd/>
          </a:ln>
        </p:spPr>
      </p:pic>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4</a:t>
            </a:fld>
            <a:endParaRPr lang="en-US" sz="1200"/>
          </a:p>
        </p:txBody>
      </p:sp>
      <p:sp>
        <p:nvSpPr>
          <p:cNvPr id="60418" name="Rectangle 2"/>
          <p:cNvSpPr>
            <a:spLocks noGrp="1" noChangeArrowheads="1"/>
          </p:cNvSpPr>
          <p:nvPr>
            <p:ph type="title" idx="4294967295"/>
          </p:nvPr>
        </p:nvSpPr>
        <p:spPr>
          <a:xfrm>
            <a:off x="0" y="215876"/>
            <a:ext cx="7740352" cy="404812"/>
          </a:xfrm>
        </p:spPr>
        <p:txBody>
          <a:bodyPr/>
          <a:lstStyle/>
          <a:p>
            <a:pPr marL="533400" indent="-533400">
              <a:lnSpc>
                <a:spcPct val="80000"/>
              </a:lnSpc>
              <a:defRPr/>
            </a:pPr>
            <a:r>
              <a:rPr lang="lv-LV" b="1" dirty="0">
                <a:solidFill>
                  <a:schemeClr val="tx1"/>
                </a:solidFill>
              </a:rPr>
              <a:t>Kur sākas iekāres grēks?</a:t>
            </a:r>
            <a:br>
              <a:rPr lang="lv-LV" b="1" dirty="0">
                <a:solidFill>
                  <a:schemeClr val="tx1"/>
                </a:solidFill>
              </a:rPr>
            </a:br>
            <a:endParaRPr lang="lv-LV" sz="1400" dirty="0">
              <a:solidFill>
                <a:schemeClr val="tx1"/>
              </a:solidFill>
            </a:endParaRPr>
          </a:p>
        </p:txBody>
      </p:sp>
      <p:sp>
        <p:nvSpPr>
          <p:cNvPr id="60419" name="Rectangle 3"/>
          <p:cNvSpPr>
            <a:spLocks noGrp="1" noChangeArrowheads="1"/>
          </p:cNvSpPr>
          <p:nvPr>
            <p:ph type="body" sz="half" idx="4294967295"/>
          </p:nvPr>
        </p:nvSpPr>
        <p:spPr>
          <a:xfrm>
            <a:off x="0" y="692151"/>
            <a:ext cx="9144000" cy="1512714"/>
          </a:xfrm>
        </p:spPr>
        <p:txBody>
          <a:bodyPr/>
          <a:lstStyle/>
          <a:p>
            <a:pPr marL="533400" indent="-533400" eaLnBrk="1" hangingPunct="1">
              <a:lnSpc>
                <a:spcPct val="80000"/>
              </a:lnSpc>
              <a:buFontTx/>
              <a:buNone/>
              <a:defRPr/>
            </a:pPr>
            <a:r>
              <a:rPr lang="lv-LV" sz="2800" b="1" dirty="0">
                <a:solidFill>
                  <a:srgbClr val="FF0000"/>
                </a:solidFill>
              </a:rPr>
              <a:t>Tev nebūs iekārot sava tuvākā namu, sievu, </a:t>
            </a:r>
          </a:p>
          <a:p>
            <a:pPr marL="533400" indent="-533400" eaLnBrk="1" hangingPunct="1">
              <a:lnSpc>
                <a:spcPct val="80000"/>
              </a:lnSpc>
              <a:buFontTx/>
              <a:buNone/>
              <a:defRPr/>
            </a:pPr>
            <a:r>
              <a:rPr lang="lv-LV" sz="2800" b="1" dirty="0">
                <a:solidFill>
                  <a:srgbClr val="FF0000"/>
                </a:solidFill>
              </a:rPr>
              <a:t>kalpu, kalponi, lopu, nedz ko citu, kas tam pieder.</a:t>
            </a:r>
            <a:endParaRPr lang="lv-LV" sz="2800" dirty="0">
              <a:solidFill>
                <a:srgbClr val="FF0000"/>
              </a:solidFill>
            </a:endParaRPr>
          </a:p>
          <a:p>
            <a:pPr marL="533400" indent="-533400" eaLnBrk="1" hangingPunct="1">
              <a:lnSpc>
                <a:spcPct val="80000"/>
              </a:lnSpc>
              <a:buFontTx/>
              <a:buNone/>
              <a:defRPr/>
            </a:pPr>
            <a:endParaRPr lang="lv-LV" sz="1000" b="1" dirty="0">
              <a:solidFill>
                <a:srgbClr val="F8F204"/>
              </a:solidFill>
            </a:endParaRPr>
          </a:p>
        </p:txBody>
      </p:sp>
      <p:sp>
        <p:nvSpPr>
          <p:cNvPr id="7" name="Oval 6"/>
          <p:cNvSpPr/>
          <p:nvPr/>
        </p:nvSpPr>
        <p:spPr>
          <a:xfrm>
            <a:off x="72008" y="5013176"/>
            <a:ext cx="2699792"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Tev </a:t>
            </a:r>
            <a:r>
              <a:rPr lang="lv-LV" sz="3200" b="1" dirty="0" smtClean="0">
                <a:solidFill>
                  <a:srgbClr val="002060"/>
                </a:solidFill>
              </a:rPr>
              <a:t> to </a:t>
            </a:r>
            <a:r>
              <a:rPr lang="lv-LV" sz="3200" b="1" dirty="0">
                <a:solidFill>
                  <a:srgbClr val="002060"/>
                </a:solidFill>
              </a:rPr>
              <a:t>vajag</a:t>
            </a:r>
            <a:endParaRPr lang="en-US" sz="3200" b="1" dirty="0">
              <a:solidFill>
                <a:srgbClr val="002060"/>
              </a:solidFill>
            </a:endParaRPr>
          </a:p>
        </p:txBody>
      </p:sp>
      <p:sp>
        <p:nvSpPr>
          <p:cNvPr id="9" name="Oval 8"/>
          <p:cNvSpPr/>
          <p:nvPr/>
        </p:nvSpPr>
        <p:spPr>
          <a:xfrm>
            <a:off x="72008" y="2276872"/>
            <a:ext cx="2915816" cy="23042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Paskaties cik kaimiņam iet labi</a:t>
            </a:r>
            <a:endParaRPr lang="en-US" sz="3200" b="1" dirty="0">
              <a:solidFill>
                <a:srgbClr val="002060"/>
              </a:solidFill>
            </a:endParaRPr>
          </a:p>
        </p:txBody>
      </p:sp>
      <p:sp>
        <p:nvSpPr>
          <p:cNvPr id="10" name="Rectangle 2"/>
          <p:cNvSpPr txBox="1">
            <a:spLocks noChangeArrowheads="1"/>
          </p:cNvSpPr>
          <p:nvPr/>
        </p:nvSpPr>
        <p:spPr bwMode="auto">
          <a:xfrm>
            <a:off x="0" y="1628800"/>
            <a:ext cx="4283968"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Kārdinājums</a:t>
            </a:r>
            <a:endParaRPr kumimoji="0" lang="en-US" sz="44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endParaRPr>
          </a:p>
        </p:txBody>
      </p:sp>
      <p:sp>
        <p:nvSpPr>
          <p:cNvPr id="11" name="Rectangle 2"/>
          <p:cNvSpPr txBox="1">
            <a:spLocks noChangeArrowheads="1"/>
          </p:cNvSpPr>
          <p:nvPr/>
        </p:nvSpPr>
        <p:spPr bwMode="auto">
          <a:xfrm>
            <a:off x="5724128" y="1628800"/>
            <a:ext cx="34198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rPr>
              <a:t>Iekāre</a:t>
            </a:r>
            <a:endParaRPr kumimoji="0" lang="en-US" sz="44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endParaRPr>
          </a:p>
        </p:txBody>
      </p:sp>
      <p:sp>
        <p:nvSpPr>
          <p:cNvPr id="12" name="Oval 11"/>
          <p:cNvSpPr/>
          <p:nvPr/>
        </p:nvSpPr>
        <p:spPr>
          <a:xfrm>
            <a:off x="6156176" y="3645024"/>
            <a:ext cx="2699792"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Man to vajag</a:t>
            </a:r>
            <a:endParaRPr lang="en-US" sz="3200" b="1" dirty="0">
              <a:solidFill>
                <a:srgbClr val="002060"/>
              </a:solidFill>
            </a:endParaRPr>
          </a:p>
        </p:txBody>
      </p:sp>
      <p:sp>
        <p:nvSpPr>
          <p:cNvPr id="13" name="Oval 12"/>
          <p:cNvSpPr/>
          <p:nvPr/>
        </p:nvSpPr>
        <p:spPr>
          <a:xfrm>
            <a:off x="6084168" y="2204864"/>
            <a:ext cx="2736304"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Es to gribu</a:t>
            </a:r>
            <a:endParaRPr lang="en-US" sz="3200" b="1" dirty="0">
              <a:solidFill>
                <a:srgbClr val="002060"/>
              </a:solidFill>
            </a:endParaRPr>
          </a:p>
        </p:txBody>
      </p:sp>
      <p:sp>
        <p:nvSpPr>
          <p:cNvPr id="14" name="Oval 13"/>
          <p:cNvSpPr/>
          <p:nvPr/>
        </p:nvSpPr>
        <p:spPr>
          <a:xfrm>
            <a:off x="6156176" y="5157192"/>
            <a:ext cx="2699792" cy="10081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Tas būs mans</a:t>
            </a:r>
            <a:endParaRPr lang="en-US" sz="32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26979"/>
                                        </p:tgtEl>
                                        <p:attrNameLst>
                                          <p:attrName>style.visibility</p:attrName>
                                        </p:attrNameLst>
                                      </p:cBhvr>
                                      <p:to>
                                        <p:strVal val="visible"/>
                                      </p:to>
                                    </p:set>
                                    <p:animEffect transition="in" filter="fade">
                                      <p:cBhvr>
                                        <p:cTn id="15" dur="2000"/>
                                        <p:tgtEl>
                                          <p:spTgt spid="126979"/>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60419">
                                            <p:txEl>
                                              <p:pRg st="0" end="0"/>
                                            </p:txEl>
                                          </p:spTgt>
                                        </p:tgtEl>
                                        <p:attrNameLst>
                                          <p:attrName>style.visibility</p:attrName>
                                        </p:attrNameLst>
                                      </p:cBhvr>
                                      <p:to>
                                        <p:strVal val="visible"/>
                                      </p:to>
                                    </p:set>
                                    <p:animEffect transition="in" filter="dissolve">
                                      <p:cBhvr>
                                        <p:cTn id="19" dur="500"/>
                                        <p:tgtEl>
                                          <p:spTgt spid="60419">
                                            <p:txEl>
                                              <p:pRg st="0" end="0"/>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60419">
                                            <p:txEl>
                                              <p:pRg st="1" end="1"/>
                                            </p:txEl>
                                          </p:spTgt>
                                        </p:tgtEl>
                                        <p:attrNameLst>
                                          <p:attrName>style.visibility</p:attrName>
                                        </p:attrNameLst>
                                      </p:cBhvr>
                                      <p:to>
                                        <p:strVal val="visible"/>
                                      </p:to>
                                    </p:set>
                                    <p:animEffect transition="in" filter="dissolve">
                                      <p:cBhvr>
                                        <p:cTn id="22" dur="500"/>
                                        <p:tgtEl>
                                          <p:spTgt spid="60419">
                                            <p:txEl>
                                              <p:pRg st="1" end="1"/>
                                            </p:txEl>
                                          </p:spTgt>
                                        </p:tgtEl>
                                      </p:cBhvr>
                                    </p:animEffect>
                                  </p:childTnLst>
                                </p:cTn>
                              </p:par>
                            </p:childTnLst>
                          </p:cTn>
                        </p:par>
                        <p:par>
                          <p:cTn id="23" fill="hold">
                            <p:stCondLst>
                              <p:cond delay="3000"/>
                            </p:stCondLst>
                            <p:childTnLst>
                              <p:par>
                                <p:cTn id="24" presetID="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000"/>
                                        <p:tgtEl>
                                          <p:spTgt spid="7"/>
                                        </p:tgtEl>
                                      </p:cBhvr>
                                    </p:animEffect>
                                  </p:childTnLst>
                                </p:cTn>
                              </p:par>
                            </p:childTnLst>
                          </p:cTn>
                        </p:par>
                        <p:par>
                          <p:cTn id="36" fill="hold">
                            <p:stCondLst>
                              <p:cond delay="7500"/>
                            </p:stCondLst>
                            <p:childTnLst>
                              <p:par>
                                <p:cTn id="37" presetID="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80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2000"/>
                                        <p:tgtEl>
                                          <p:spTgt spid="13"/>
                                        </p:tgtEl>
                                      </p:cBhvr>
                                    </p:animEffect>
                                  </p:childTnLst>
                                </p:cTn>
                              </p:par>
                            </p:childTnLst>
                          </p:cTn>
                        </p:par>
                        <p:par>
                          <p:cTn id="45" fill="hold">
                            <p:stCondLst>
                              <p:cond delay="10000"/>
                            </p:stCondLst>
                            <p:childTnLst>
                              <p:par>
                                <p:cTn id="46" presetID="10"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2000"/>
                                        <p:tgtEl>
                                          <p:spTgt spid="12"/>
                                        </p:tgtEl>
                                      </p:cBhvr>
                                    </p:animEffect>
                                  </p:childTnLst>
                                </p:cTn>
                              </p:par>
                            </p:childTnLst>
                          </p:cTn>
                        </p:par>
                        <p:par>
                          <p:cTn id="49" fill="hold">
                            <p:stCondLst>
                              <p:cond delay="120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build="p"/>
      <p:bldP spid="7" grpId="0" animBg="1"/>
      <p:bldP spid="9" grpId="0" animBg="1"/>
      <p:bldP spid="10" grpId="0"/>
      <p:bldP spid="11" grpId="0"/>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AA992312-788B-4803-BD38-7325F029D4F0}" type="slidenum">
              <a:rPr lang="en-US" smtClean="0"/>
              <a:pPr/>
              <a:t>5</a:t>
            </a:fld>
            <a:endParaRPr lang="en-US"/>
          </a:p>
        </p:txBody>
      </p:sp>
      <p:sp>
        <p:nvSpPr>
          <p:cNvPr id="60418" name="Rectangle 2"/>
          <p:cNvSpPr>
            <a:spLocks noGrp="1" noChangeArrowheads="1"/>
          </p:cNvSpPr>
          <p:nvPr>
            <p:ph type="title"/>
          </p:nvPr>
        </p:nvSpPr>
        <p:spPr>
          <a:xfrm>
            <a:off x="0" y="403920"/>
            <a:ext cx="9144000" cy="648816"/>
          </a:xfrm>
        </p:spPr>
        <p:txBody>
          <a:bodyPr/>
          <a:lstStyle/>
          <a:p>
            <a:pPr marL="762000" indent="-762000" eaLnBrk="1" hangingPunct="1">
              <a:defRPr/>
            </a:pPr>
            <a:r>
              <a:rPr lang="lv-LV" sz="4800" b="1" dirty="0" smtClean="0">
                <a:solidFill>
                  <a:schemeClr val="tx1"/>
                </a:solidFill>
              </a:rPr>
              <a:t>Vai Dievs soda vairāk par laicīgu tiesu?</a:t>
            </a:r>
            <a:endParaRPr lang="en-US" sz="4800" b="1" dirty="0">
              <a:solidFill>
                <a:schemeClr val="tx1"/>
              </a:solidFill>
            </a:endParaRPr>
          </a:p>
        </p:txBody>
      </p:sp>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2" descr="Retail Shoplifting Man Stealing In Supermarket Stock Photo - Download Image  Now - Shoplifter, Stealing - Crime, Supermarket - iStock"/>
          <p:cNvPicPr>
            <a:picLocks noChangeAspect="1" noChangeArrowheads="1"/>
          </p:cNvPicPr>
          <p:nvPr/>
        </p:nvPicPr>
        <p:blipFill>
          <a:blip r:embed="rId3" cstate="print"/>
          <a:srcRect/>
          <a:stretch>
            <a:fillRect/>
          </a:stretch>
        </p:blipFill>
        <p:spPr bwMode="auto">
          <a:xfrm>
            <a:off x="447647" y="2852936"/>
            <a:ext cx="8379013" cy="4005064"/>
          </a:xfrm>
          <a:prstGeom prst="rect">
            <a:avLst/>
          </a:prstGeom>
          <a:ln>
            <a:noFill/>
          </a:ln>
          <a:effectLst>
            <a:softEdge rad="112500"/>
          </a:effectLst>
        </p:spPr>
      </p:pic>
      <p:sp>
        <p:nvSpPr>
          <p:cNvPr id="13" name="Oval 12"/>
          <p:cNvSpPr/>
          <p:nvPr/>
        </p:nvSpPr>
        <p:spPr>
          <a:xfrm>
            <a:off x="35496" y="1412776"/>
            <a:ext cx="5040560"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Nolaupa naudu</a:t>
            </a:r>
            <a:endParaRPr lang="en-US" sz="3600" b="1" dirty="0">
              <a:solidFill>
                <a:srgbClr val="002060"/>
              </a:solidFill>
            </a:endParaRPr>
          </a:p>
        </p:txBody>
      </p:sp>
      <p:sp>
        <p:nvSpPr>
          <p:cNvPr id="14" name="Oval 13"/>
          <p:cNvSpPr/>
          <p:nvPr/>
        </p:nvSpPr>
        <p:spPr>
          <a:xfrm>
            <a:off x="179512" y="2564904"/>
            <a:ext cx="374441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Izlej asinis</a:t>
            </a:r>
            <a:endParaRPr lang="en-US" sz="3600" b="1" dirty="0">
              <a:solidFill>
                <a:srgbClr val="002060"/>
              </a:solidFill>
            </a:endParaRPr>
          </a:p>
        </p:txBody>
      </p:sp>
      <p:sp>
        <p:nvSpPr>
          <p:cNvPr id="15" name="Oval 14"/>
          <p:cNvSpPr/>
          <p:nvPr/>
        </p:nvSpPr>
        <p:spPr>
          <a:xfrm>
            <a:off x="179512" y="3861048"/>
            <a:ext cx="4032448"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Izvaro kādu</a:t>
            </a:r>
            <a:endParaRPr lang="en-US" sz="3600" b="1" dirty="0">
              <a:solidFill>
                <a:srgbClr val="002060"/>
              </a:solidFill>
            </a:endParaRPr>
          </a:p>
        </p:txBody>
      </p:sp>
      <p:sp>
        <p:nvSpPr>
          <p:cNvPr id="17" name="Oval 16"/>
          <p:cNvSpPr/>
          <p:nvPr/>
        </p:nvSpPr>
        <p:spPr>
          <a:xfrm>
            <a:off x="179512" y="5373216"/>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Iekāro</a:t>
            </a:r>
            <a:endParaRPr lang="en-US" sz="4800" b="1" dirty="0">
              <a:solidFill>
                <a:srgbClr val="002060"/>
              </a:solidFill>
            </a:endParaRPr>
          </a:p>
        </p:txBody>
      </p:sp>
      <p:sp>
        <p:nvSpPr>
          <p:cNvPr id="20" name="Oval 19"/>
          <p:cNvSpPr/>
          <p:nvPr/>
        </p:nvSpPr>
        <p:spPr>
          <a:xfrm>
            <a:off x="5292080" y="2132856"/>
            <a:ext cx="3851920"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Sēž cietumā</a:t>
            </a:r>
            <a:endParaRPr lang="en-US" sz="4800" b="1" dirty="0">
              <a:solidFill>
                <a:srgbClr val="002060"/>
              </a:solidFill>
            </a:endParaRPr>
          </a:p>
        </p:txBody>
      </p:sp>
      <p:sp>
        <p:nvSpPr>
          <p:cNvPr id="21" name="Oval 20"/>
          <p:cNvSpPr/>
          <p:nvPr/>
        </p:nvSpPr>
        <p:spPr>
          <a:xfrm>
            <a:off x="6228184" y="5157192"/>
            <a:ext cx="2664296"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Soda nav</a:t>
            </a:r>
            <a:endParaRPr lang="en-US" sz="3600" b="1" dirty="0">
              <a:solidFill>
                <a:srgbClr val="002060"/>
              </a:solidFill>
            </a:endParaRPr>
          </a:p>
        </p:txBody>
      </p:sp>
      <p:pic>
        <p:nvPicPr>
          <p:cNvPr id="16" name="Picture 15" descr="cancel.png"/>
          <p:cNvPicPr>
            <a:picLocks noChangeAspect="1"/>
          </p:cNvPicPr>
          <p:nvPr/>
        </p:nvPicPr>
        <p:blipFill>
          <a:blip r:embed="rId4" cstate="print"/>
          <a:stretch>
            <a:fillRect/>
          </a:stretch>
        </p:blipFill>
        <p:spPr>
          <a:xfrm>
            <a:off x="5652120" y="5221363"/>
            <a:ext cx="1159965" cy="1159965"/>
          </a:xfrm>
          <a:prstGeom prst="rect">
            <a:avLst/>
          </a:prstGeom>
        </p:spPr>
      </p:pic>
      <p:pic>
        <p:nvPicPr>
          <p:cNvPr id="22" name="Picture 21" descr="yes.png"/>
          <p:cNvPicPr>
            <a:picLocks noChangeAspect="1"/>
          </p:cNvPicPr>
          <p:nvPr/>
        </p:nvPicPr>
        <p:blipFill>
          <a:blip r:embed="rId5" cstate="print"/>
          <a:stretch>
            <a:fillRect/>
          </a:stretch>
        </p:blipFill>
        <p:spPr>
          <a:xfrm>
            <a:off x="4572000" y="2204864"/>
            <a:ext cx="1440160" cy="1440160"/>
          </a:xfrm>
          <a:prstGeom prst="rect">
            <a:avLst/>
          </a:prstGeom>
        </p:spPr>
      </p:pic>
      <p:sp>
        <p:nvSpPr>
          <p:cNvPr id="23" name="Right Arrow 22"/>
          <p:cNvSpPr/>
          <p:nvPr/>
        </p:nvSpPr>
        <p:spPr>
          <a:xfrm rot="1718278">
            <a:off x="3804224" y="2007848"/>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3491880" y="2636912"/>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20036925">
            <a:off x="3894137" y="3654173"/>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4427984" y="5445224"/>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20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2000"/>
                                        <p:tgtEl>
                                          <p:spTgt spid="2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2000"/>
                                        <p:tgtEl>
                                          <p:spTgt spid="25"/>
                                        </p:tgtEl>
                                      </p:cBhvr>
                                    </p:animEffect>
                                  </p:childTnLst>
                                </p:cTn>
                              </p:par>
                            </p:childTnLst>
                          </p:cTn>
                        </p:par>
                        <p:par>
                          <p:cTn id="39" fill="hold">
                            <p:stCondLst>
                              <p:cond delay="125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2000"/>
                                        <p:tgtEl>
                                          <p:spTgt spid="22"/>
                                        </p:tgtEl>
                                      </p:cBhvr>
                                    </p:animEffect>
                                  </p:childTnLst>
                                </p:cTn>
                              </p:par>
                            </p:childTnLst>
                          </p:cTn>
                        </p:par>
                        <p:par>
                          <p:cTn id="46" fill="hold">
                            <p:stCondLst>
                              <p:cond delay="1450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2000"/>
                                        <p:tgtEl>
                                          <p:spTgt spid="26"/>
                                        </p:tgtEl>
                                      </p:cBhvr>
                                    </p:animEffect>
                                  </p:childTnLst>
                                </p:cTn>
                              </p:par>
                            </p:childTnLst>
                          </p:cTn>
                        </p:par>
                        <p:par>
                          <p:cTn id="50" fill="hold">
                            <p:stCondLst>
                              <p:cond delay="165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000"/>
                                        <p:tgtEl>
                                          <p:spTgt spid="21"/>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3" grpId="0" animBg="1"/>
      <p:bldP spid="14" grpId="0" animBg="1"/>
      <p:bldP spid="15" grpId="0" animBg="1"/>
      <p:bldP spid="17" grpId="0" animBg="1"/>
      <p:bldP spid="20" grpId="0" animBg="1"/>
      <p:bldP spid="21" grpId="0" animBg="1"/>
      <p:bldP spid="23" grpId="0" animBg="1"/>
      <p:bldP spid="24" grpId="0" animBg="1"/>
      <p:bldP spid="25"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Murder | Definition &amp; Facts | Britannica"/>
          <p:cNvPicPr>
            <a:picLocks noChangeAspect="1" noChangeArrowheads="1"/>
          </p:cNvPicPr>
          <p:nvPr/>
        </p:nvPicPr>
        <p:blipFill>
          <a:blip r:embed="rId3" cstate="print"/>
          <a:srcRect/>
          <a:stretch>
            <a:fillRect/>
          </a:stretch>
        </p:blipFill>
        <p:spPr bwMode="auto">
          <a:xfrm>
            <a:off x="0" y="1484784"/>
            <a:ext cx="9144000" cy="5373216"/>
          </a:xfrm>
          <a:prstGeom prst="rect">
            <a:avLst/>
          </a:prstGeom>
          <a:noFill/>
        </p:spPr>
      </p:pic>
      <p:sp>
        <p:nvSpPr>
          <p:cNvPr id="31746" name="Slide Number Placeholder 6"/>
          <p:cNvSpPr>
            <a:spLocks noGrp="1"/>
          </p:cNvSpPr>
          <p:nvPr>
            <p:ph type="sldNum" sz="quarter" idx="12"/>
          </p:nvPr>
        </p:nvSpPr>
        <p:spPr>
          <a:noFill/>
        </p:spPr>
        <p:txBody>
          <a:bodyPr/>
          <a:lstStyle/>
          <a:p>
            <a:fld id="{AA992312-788B-4803-BD38-7325F029D4F0}" type="slidenum">
              <a:rPr lang="en-US" smtClean="0"/>
              <a:pPr/>
              <a:t>6</a:t>
            </a:fld>
            <a:endParaRPr lang="en-US"/>
          </a:p>
        </p:txBody>
      </p:sp>
      <p:sp>
        <p:nvSpPr>
          <p:cNvPr id="60418" name="Rectangle 2"/>
          <p:cNvSpPr>
            <a:spLocks noGrp="1" noChangeArrowheads="1"/>
          </p:cNvSpPr>
          <p:nvPr>
            <p:ph type="title"/>
          </p:nvPr>
        </p:nvSpPr>
        <p:spPr>
          <a:xfrm>
            <a:off x="0" y="332656"/>
            <a:ext cx="9144000" cy="648816"/>
          </a:xfrm>
        </p:spPr>
        <p:txBody>
          <a:bodyPr/>
          <a:lstStyle/>
          <a:p>
            <a:pPr marL="762000" indent="-762000" eaLnBrk="1" hangingPunct="1">
              <a:defRPr/>
            </a:pPr>
            <a:r>
              <a:rPr lang="lv-LV" sz="4800" b="1" dirty="0" smtClean="0">
                <a:solidFill>
                  <a:schemeClr val="tx1"/>
                </a:solidFill>
              </a:rPr>
              <a:t>Jebkurai laicīgai tiesai ir svarīgs nodoms</a:t>
            </a:r>
            <a:endParaRPr lang="en-US" sz="4800" b="1" dirty="0">
              <a:solidFill>
                <a:schemeClr val="tx1"/>
              </a:solidFill>
            </a:endParaRPr>
          </a:p>
        </p:txBody>
      </p:sp>
      <p:sp>
        <p:nvSpPr>
          <p:cNvPr id="2052" name="AutoShape 4" descr="https://f12.pmo.ee/5IBy2wXwOmqvrJL7Xql7ytqfvOc=/1442x0/filters:format(webp)/nginx/o/2018/07/05/8127878t1h06d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 name="Oval 12"/>
          <p:cNvSpPr/>
          <p:nvPr/>
        </p:nvSpPr>
        <p:spPr>
          <a:xfrm>
            <a:off x="35496" y="1412776"/>
            <a:ext cx="5040560"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Iepriekšējs nodoms</a:t>
            </a:r>
            <a:endParaRPr lang="en-US" sz="3600" b="1" dirty="0">
              <a:solidFill>
                <a:srgbClr val="002060"/>
              </a:solidFill>
            </a:endParaRPr>
          </a:p>
        </p:txBody>
      </p:sp>
      <p:sp>
        <p:nvSpPr>
          <p:cNvPr id="14" name="Oval 13"/>
          <p:cNvSpPr/>
          <p:nvPr/>
        </p:nvSpPr>
        <p:spPr>
          <a:xfrm>
            <a:off x="179512" y="2636912"/>
            <a:ext cx="3744416" cy="108012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Afekta stāvoklī</a:t>
            </a:r>
            <a:endParaRPr lang="en-US" sz="3600" b="1" dirty="0">
              <a:solidFill>
                <a:srgbClr val="002060"/>
              </a:solidFill>
            </a:endParaRPr>
          </a:p>
        </p:txBody>
      </p:sp>
      <p:sp>
        <p:nvSpPr>
          <p:cNvPr id="15" name="Oval 14"/>
          <p:cNvSpPr/>
          <p:nvPr/>
        </p:nvSpPr>
        <p:spPr>
          <a:xfrm>
            <a:off x="323528" y="4509120"/>
            <a:ext cx="4032448"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Reibumā</a:t>
            </a:r>
            <a:endParaRPr lang="en-US" sz="3600" b="1" dirty="0">
              <a:solidFill>
                <a:srgbClr val="002060"/>
              </a:solidFill>
            </a:endParaRPr>
          </a:p>
        </p:txBody>
      </p:sp>
      <p:sp>
        <p:nvSpPr>
          <p:cNvPr id="17" name="Oval 16"/>
          <p:cNvSpPr/>
          <p:nvPr/>
        </p:nvSpPr>
        <p:spPr>
          <a:xfrm>
            <a:off x="179512" y="5733256"/>
            <a:ext cx="4824536" cy="86409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Pašaizstāvība</a:t>
            </a:r>
            <a:endParaRPr lang="en-US" sz="3600" b="1" dirty="0">
              <a:solidFill>
                <a:srgbClr val="002060"/>
              </a:solidFill>
            </a:endParaRPr>
          </a:p>
        </p:txBody>
      </p:sp>
      <p:sp>
        <p:nvSpPr>
          <p:cNvPr id="20" name="Oval 19"/>
          <p:cNvSpPr/>
          <p:nvPr/>
        </p:nvSpPr>
        <p:spPr>
          <a:xfrm>
            <a:off x="5292080" y="2132856"/>
            <a:ext cx="3851920" cy="172819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800" b="1" dirty="0" smtClean="0">
                <a:solidFill>
                  <a:srgbClr val="002060"/>
                </a:solidFill>
              </a:rPr>
              <a:t>Dažādi sodi</a:t>
            </a:r>
            <a:endParaRPr lang="en-US" sz="4800" b="1" dirty="0">
              <a:solidFill>
                <a:srgbClr val="002060"/>
              </a:solidFill>
            </a:endParaRPr>
          </a:p>
        </p:txBody>
      </p:sp>
      <p:sp>
        <p:nvSpPr>
          <p:cNvPr id="21" name="Oval 20"/>
          <p:cNvSpPr/>
          <p:nvPr/>
        </p:nvSpPr>
        <p:spPr>
          <a:xfrm>
            <a:off x="6228184" y="5517232"/>
            <a:ext cx="2664296" cy="122413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Soda nav</a:t>
            </a:r>
            <a:endParaRPr lang="en-US" sz="3600" b="1" dirty="0">
              <a:solidFill>
                <a:srgbClr val="002060"/>
              </a:solidFill>
            </a:endParaRPr>
          </a:p>
        </p:txBody>
      </p:sp>
      <p:pic>
        <p:nvPicPr>
          <p:cNvPr id="16" name="Picture 15" descr="cancel.png"/>
          <p:cNvPicPr>
            <a:picLocks noChangeAspect="1"/>
          </p:cNvPicPr>
          <p:nvPr/>
        </p:nvPicPr>
        <p:blipFill>
          <a:blip r:embed="rId4" cstate="print"/>
          <a:stretch>
            <a:fillRect/>
          </a:stretch>
        </p:blipFill>
        <p:spPr>
          <a:xfrm>
            <a:off x="5652120" y="5581403"/>
            <a:ext cx="1159965" cy="1159965"/>
          </a:xfrm>
          <a:prstGeom prst="rect">
            <a:avLst/>
          </a:prstGeom>
        </p:spPr>
      </p:pic>
      <p:pic>
        <p:nvPicPr>
          <p:cNvPr id="22" name="Picture 21" descr="yes.png"/>
          <p:cNvPicPr>
            <a:picLocks noChangeAspect="1"/>
          </p:cNvPicPr>
          <p:nvPr/>
        </p:nvPicPr>
        <p:blipFill>
          <a:blip r:embed="rId5" cstate="print"/>
          <a:stretch>
            <a:fillRect/>
          </a:stretch>
        </p:blipFill>
        <p:spPr>
          <a:xfrm>
            <a:off x="4572000" y="2204864"/>
            <a:ext cx="1440160" cy="1440160"/>
          </a:xfrm>
          <a:prstGeom prst="rect">
            <a:avLst/>
          </a:prstGeom>
        </p:spPr>
      </p:pic>
      <p:sp>
        <p:nvSpPr>
          <p:cNvPr id="23" name="Right Arrow 22"/>
          <p:cNvSpPr/>
          <p:nvPr/>
        </p:nvSpPr>
        <p:spPr>
          <a:xfrm rot="1718278">
            <a:off x="3804224" y="2007848"/>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a:off x="3635896" y="2780928"/>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20036925">
            <a:off x="3606105" y="4014213"/>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a:off x="4427984" y="5805264"/>
            <a:ext cx="864096"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554"/>
                                        </p:tgtEl>
                                        <p:attrNameLst>
                                          <p:attrName>style.visibility</p:attrName>
                                        </p:attrNameLst>
                                      </p:cBhvr>
                                      <p:to>
                                        <p:strVal val="visible"/>
                                      </p:to>
                                    </p:set>
                                    <p:animEffect transition="in" filter="fade">
                                      <p:cBhvr>
                                        <p:cTn id="12" dur="2000"/>
                                        <p:tgtEl>
                                          <p:spTgt spid="2355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2000"/>
                                        <p:tgtEl>
                                          <p:spTgt spid="14"/>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10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20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20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2000"/>
                                        <p:tgtEl>
                                          <p:spTgt spid="25"/>
                                        </p:tgtEl>
                                      </p:cBhvr>
                                    </p:animEffect>
                                  </p:childTnLst>
                                </p:cTn>
                              </p:par>
                            </p:childTnLst>
                          </p:cTn>
                        </p:par>
                        <p:par>
                          <p:cTn id="35" fill="hold">
                            <p:stCondLst>
                              <p:cond delay="12500"/>
                            </p:stCondLst>
                            <p:childTnLst>
                              <p:par>
                                <p:cTn id="36" presetID="10"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2000"/>
                                        <p:tgtEl>
                                          <p:spTgt spid="20"/>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000"/>
                                        <p:tgtEl>
                                          <p:spTgt spid="22"/>
                                        </p:tgtEl>
                                      </p:cBhvr>
                                    </p:animEffect>
                                  </p:childTnLst>
                                </p:cTn>
                              </p:par>
                            </p:childTnLst>
                          </p:cTn>
                        </p:par>
                        <p:par>
                          <p:cTn id="42" fill="hold">
                            <p:stCondLst>
                              <p:cond delay="14500"/>
                            </p:stCondLst>
                            <p:childTnLst>
                              <p:par>
                                <p:cTn id="43" presetID="10"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000"/>
                                        <p:tgtEl>
                                          <p:spTgt spid="17"/>
                                        </p:tgtEl>
                                      </p:cBhvr>
                                    </p:animEffect>
                                  </p:childTnLst>
                                </p:cTn>
                              </p:par>
                            </p:childTnLst>
                          </p:cTn>
                        </p:par>
                        <p:par>
                          <p:cTn id="46" fill="hold">
                            <p:stCondLst>
                              <p:cond delay="16500"/>
                            </p:stCondLst>
                            <p:childTnLst>
                              <p:par>
                                <p:cTn id="47" presetID="10"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2000"/>
                                        <p:tgtEl>
                                          <p:spTgt spid="26"/>
                                        </p:tgtEl>
                                      </p:cBhvr>
                                    </p:animEffect>
                                  </p:childTnLst>
                                </p:cTn>
                              </p:par>
                            </p:childTnLst>
                          </p:cTn>
                        </p:par>
                        <p:par>
                          <p:cTn id="50" fill="hold">
                            <p:stCondLst>
                              <p:cond delay="185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000"/>
                                        <p:tgtEl>
                                          <p:spTgt spid="21"/>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13" grpId="0" animBg="1"/>
      <p:bldP spid="14" grpId="0" animBg="1"/>
      <p:bldP spid="15" grpId="0" animBg="1"/>
      <p:bldP spid="17" grpId="0" animBg="1"/>
      <p:bldP spid="20" grpId="0" animBg="1"/>
      <p:bldP spid="21" grpId="0" animBg="1"/>
      <p:bldP spid="23" grpId="0" animBg="1"/>
      <p:bldP spid="24" grpId="0" animBg="1"/>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1D1BD4A-E067-4BCB-9448-CF3138EF7122}" type="slidenum">
              <a:rPr lang="en-US" sz="1200"/>
              <a:pPr algn="r" eaLnBrk="1" hangingPunct="1"/>
              <a:t>7</a:t>
            </a:fld>
            <a:endParaRPr lang="en-US" sz="1200"/>
          </a:p>
        </p:txBody>
      </p:sp>
      <p:sp>
        <p:nvSpPr>
          <p:cNvPr id="60418" name="Rectangle 2"/>
          <p:cNvSpPr>
            <a:spLocks noGrp="1" noChangeArrowheads="1"/>
          </p:cNvSpPr>
          <p:nvPr>
            <p:ph type="title" idx="4294967295"/>
          </p:nvPr>
        </p:nvSpPr>
        <p:spPr>
          <a:xfrm>
            <a:off x="0" y="115888"/>
            <a:ext cx="8675688" cy="404812"/>
          </a:xfrm>
        </p:spPr>
        <p:txBody>
          <a:bodyPr/>
          <a:lstStyle/>
          <a:p>
            <a:pPr marL="762000" indent="-762000" eaLnBrk="1" hangingPunct="1">
              <a:defRPr/>
            </a:pPr>
            <a:r>
              <a:rPr lang="lv-LV" sz="4800" b="1" dirty="0">
                <a:solidFill>
                  <a:schemeClr val="tx1"/>
                </a:solidFill>
              </a:rPr>
              <a:t>9.,10. bauslis</a:t>
            </a:r>
            <a:endParaRPr lang="en-US" sz="4800" b="1" dirty="0">
              <a:solidFill>
                <a:schemeClr val="tx1"/>
              </a:solidFill>
            </a:endParaRPr>
          </a:p>
        </p:txBody>
      </p:sp>
      <p:sp>
        <p:nvSpPr>
          <p:cNvPr id="60419" name="Rectangle 3"/>
          <p:cNvSpPr>
            <a:spLocks noGrp="1" noChangeArrowheads="1"/>
          </p:cNvSpPr>
          <p:nvPr>
            <p:ph type="body" sz="half" idx="4294967295"/>
          </p:nvPr>
        </p:nvSpPr>
        <p:spPr>
          <a:xfrm>
            <a:off x="0" y="620688"/>
            <a:ext cx="9396413" cy="2664296"/>
          </a:xfrm>
        </p:spPr>
        <p:txBody>
          <a:bodyPr/>
          <a:lstStyle/>
          <a:p>
            <a:pPr marL="0" indent="0">
              <a:buFont typeface="Wingdings" pitchFamily="2" charset="2"/>
              <a:buNone/>
            </a:pPr>
            <a:r>
              <a:rPr lang="lv-LV" sz="2800" dirty="0"/>
              <a:t>„</a:t>
            </a:r>
            <a:r>
              <a:rPr lang="lv-LV" sz="2800" i="1" dirty="0"/>
              <a:t>Pēc tam kārība, kad tā ieņēmusies, dzemdē grēku, bet grēks padarīts dzemdē nāvi</a:t>
            </a:r>
            <a:r>
              <a:rPr lang="lv-LV" sz="2800" dirty="0"/>
              <a:t>. (Jēk.1:15)</a:t>
            </a:r>
            <a:endParaRPr lang="lv-LV" sz="2400" dirty="0"/>
          </a:p>
          <a:p>
            <a:pPr marL="0" indent="0"/>
            <a:endParaRPr lang="lv-LV" sz="2400" dirty="0"/>
          </a:p>
          <a:p>
            <a:pPr marL="0" indent="0"/>
            <a:endParaRPr lang="lv-LV" sz="1600" dirty="0"/>
          </a:p>
          <a:p>
            <a:pPr marL="0" indent="0"/>
            <a:endParaRPr lang="lv-LV" sz="1400" dirty="0"/>
          </a:p>
          <a:p>
            <a:pPr marL="0" indent="0" algn="ctr">
              <a:buFont typeface="Wingdings" pitchFamily="2" charset="2"/>
              <a:buNone/>
            </a:pPr>
            <a:r>
              <a:rPr lang="lv-LV" b="1" dirty="0">
                <a:sym typeface="Wingdings" pitchFamily="2" charset="2"/>
              </a:rPr>
              <a:t>Aiz</a:t>
            </a:r>
            <a:r>
              <a:rPr lang="lv-LV" dirty="0"/>
              <a:t> katra </a:t>
            </a:r>
            <a:r>
              <a:rPr lang="lv-LV" b="1" dirty="0">
                <a:sym typeface="Wingdings" pitchFamily="2" charset="2"/>
              </a:rPr>
              <a:t>grēka darbos </a:t>
            </a:r>
            <a:r>
              <a:rPr lang="lv-LV" dirty="0"/>
              <a:t>ir kāds </a:t>
            </a:r>
            <a:r>
              <a:rPr lang="lv-LV" b="1" dirty="0">
                <a:sym typeface="Wingdings" pitchFamily="2" charset="2"/>
              </a:rPr>
              <a:t>domu grēks</a:t>
            </a:r>
            <a:r>
              <a:rPr lang="lv-LV" dirty="0"/>
              <a:t>:</a:t>
            </a:r>
          </a:p>
        </p:txBody>
      </p:sp>
      <p:pic>
        <p:nvPicPr>
          <p:cNvPr id="6" name="Picture 8"/>
          <p:cNvPicPr>
            <a:picLocks noChangeAspect="1" noChangeArrowheads="1"/>
          </p:cNvPicPr>
          <p:nvPr/>
        </p:nvPicPr>
        <p:blipFill>
          <a:blip r:embed="rId3" cstate="print"/>
          <a:srcRect/>
          <a:stretch>
            <a:fillRect/>
          </a:stretch>
        </p:blipFill>
        <p:spPr bwMode="auto">
          <a:xfrm>
            <a:off x="7752432" y="0"/>
            <a:ext cx="1060759" cy="6926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7" name="Diagram 6"/>
          <p:cNvGraphicFramePr/>
          <p:nvPr/>
        </p:nvGraphicFramePr>
        <p:xfrm>
          <a:off x="72008" y="1340768"/>
          <a:ext cx="8892480" cy="14401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8" name="Diagram 7"/>
          <p:cNvGraphicFramePr/>
          <p:nvPr/>
        </p:nvGraphicFramePr>
        <p:xfrm>
          <a:off x="467544" y="3284984"/>
          <a:ext cx="8064896" cy="108012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9" name="Diagram 8"/>
          <p:cNvGraphicFramePr/>
          <p:nvPr/>
        </p:nvGraphicFramePr>
        <p:xfrm>
          <a:off x="539552" y="4509120"/>
          <a:ext cx="8064896" cy="108012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0" name="Diagram 9"/>
          <p:cNvGraphicFramePr/>
          <p:nvPr/>
        </p:nvGraphicFramePr>
        <p:xfrm>
          <a:off x="539552" y="5733256"/>
          <a:ext cx="8064896" cy="108012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par>
                                <p:cTn id="9" presetID="9"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par>
                          <p:cTn id="12" fill="hold">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60419">
                                            <p:txEl>
                                              <p:pRg st="0" end="0"/>
                                            </p:txEl>
                                          </p:spTgt>
                                        </p:tgtEl>
                                        <p:attrNameLst>
                                          <p:attrName>style.visibility</p:attrName>
                                        </p:attrNameLst>
                                      </p:cBhvr>
                                      <p:to>
                                        <p:strVal val="visible"/>
                                      </p:to>
                                    </p:set>
                                    <p:animEffect transition="in" filter="dissolve">
                                      <p:cBhvr>
                                        <p:cTn id="15" dur="500"/>
                                        <p:tgtEl>
                                          <p:spTgt spid="60419">
                                            <p:txEl>
                                              <p:pRg st="0" end="0"/>
                                            </p:txEl>
                                          </p:spTgt>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9" presetClass="entr" presetSubtype="0" fill="hold" grpId="0" nodeType="afterEffect">
                                  <p:stCondLst>
                                    <p:cond delay="0"/>
                                  </p:stCondLst>
                                  <p:childTnLst>
                                    <p:set>
                                      <p:cBhvr>
                                        <p:cTn id="23" dur="1" fill="hold">
                                          <p:stCondLst>
                                            <p:cond delay="0"/>
                                          </p:stCondLst>
                                        </p:cTn>
                                        <p:tgtEl>
                                          <p:spTgt spid="60419">
                                            <p:txEl>
                                              <p:pRg st="4" end="4"/>
                                            </p:txEl>
                                          </p:spTgt>
                                        </p:tgtEl>
                                        <p:attrNameLst>
                                          <p:attrName>style.visibility</p:attrName>
                                        </p:attrNameLst>
                                      </p:cBhvr>
                                      <p:to>
                                        <p:strVal val="visible"/>
                                      </p:to>
                                    </p:set>
                                    <p:animEffect transition="in" filter="dissolve">
                                      <p:cBhvr>
                                        <p:cTn id="24" dur="500"/>
                                        <p:tgtEl>
                                          <p:spTgt spid="60419">
                                            <p:txEl>
                                              <p:pRg st="4" end="4"/>
                                            </p:txEl>
                                          </p:spTgt>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ppt_x"/>
                                          </p:val>
                                        </p:tav>
                                        <p:tav tm="100000">
                                          <p:val>
                                            <p:strVal val="#ppt_x"/>
                                          </p:val>
                                        </p:tav>
                                      </p:tavLst>
                                    </p:anim>
                                    <p:anim calcmode="lin" valueType="num">
                                      <p:cBhvr additive="base">
                                        <p:cTn id="3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60419" grpId="0" uiExpand="1" build="p"/>
      <p:bldGraphic spid="7" grpId="0" uiExpand="1">
        <p:bldAsOne/>
      </p:bldGraphic>
      <p:bldGraphic spid="8" grpId="0">
        <p:bldAsOne/>
      </p:bldGraphic>
      <p:bldGraphic spid="9" grpId="0">
        <p:bldAsOne/>
      </p:bldGraphic>
      <p:bldGraphic spid="10"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Līvānu novadā deg dzīvojamā māja, bet Aiviekstē – šķūnis"/>
          <p:cNvPicPr>
            <a:picLocks noChangeAspect="1" noChangeArrowheads="1"/>
          </p:cNvPicPr>
          <p:nvPr/>
        </p:nvPicPr>
        <p:blipFill>
          <a:blip r:embed="rId3" cstate="print"/>
          <a:srcRect/>
          <a:stretch>
            <a:fillRect/>
          </a:stretch>
        </p:blipFill>
        <p:spPr bwMode="auto">
          <a:xfrm flipH="1">
            <a:off x="611559" y="3789041"/>
            <a:ext cx="6408711" cy="3068960"/>
          </a:xfrm>
          <a:prstGeom prst="rect">
            <a:avLst/>
          </a:prstGeom>
          <a:ln>
            <a:noFill/>
          </a:ln>
          <a:effectLst>
            <a:softEdge rad="112500"/>
          </a:effectLst>
        </p:spPr>
      </p:pic>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8</a:t>
            </a:fld>
            <a:endParaRPr lang="en-US" sz="1200"/>
          </a:p>
        </p:txBody>
      </p:sp>
      <p:sp>
        <p:nvSpPr>
          <p:cNvPr id="60418" name="Rectangle 2"/>
          <p:cNvSpPr>
            <a:spLocks noGrp="1" noChangeArrowheads="1"/>
          </p:cNvSpPr>
          <p:nvPr>
            <p:ph type="title" idx="4294967295"/>
          </p:nvPr>
        </p:nvSpPr>
        <p:spPr>
          <a:xfrm>
            <a:off x="0" y="359892"/>
            <a:ext cx="9144000" cy="404812"/>
          </a:xfrm>
        </p:spPr>
        <p:txBody>
          <a:bodyPr/>
          <a:lstStyle/>
          <a:p>
            <a:pPr marL="533400" indent="-533400">
              <a:lnSpc>
                <a:spcPct val="80000"/>
              </a:lnSpc>
              <a:defRPr/>
            </a:pPr>
            <a:r>
              <a:rPr lang="lv-LV" sz="6000" b="1" dirty="0" smtClean="0">
                <a:solidFill>
                  <a:schemeClr val="tx1"/>
                </a:solidFill>
              </a:rPr>
              <a:t>Iekāre un Skaudība</a:t>
            </a:r>
            <a:endParaRPr lang="lv-LV" sz="2000" dirty="0">
              <a:solidFill>
                <a:schemeClr val="tx1"/>
              </a:solidFill>
            </a:endParaRPr>
          </a:p>
        </p:txBody>
      </p:sp>
      <p:sp>
        <p:nvSpPr>
          <p:cNvPr id="9" name="Oval 8"/>
          <p:cNvSpPr/>
          <p:nvPr/>
        </p:nvSpPr>
        <p:spPr>
          <a:xfrm>
            <a:off x="0" y="1628800"/>
            <a:ext cx="4032448" cy="23042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Grib to, kas ir tuvākajam sev pašam</a:t>
            </a:r>
            <a:endParaRPr lang="en-US" sz="3600" b="1" dirty="0">
              <a:solidFill>
                <a:srgbClr val="002060"/>
              </a:solidFill>
            </a:endParaRPr>
          </a:p>
        </p:txBody>
      </p:sp>
      <p:sp>
        <p:nvSpPr>
          <p:cNvPr id="10" name="Rectangle 2"/>
          <p:cNvSpPr txBox="1">
            <a:spLocks noChangeArrowheads="1"/>
          </p:cNvSpPr>
          <p:nvPr/>
        </p:nvSpPr>
        <p:spPr bwMode="auto">
          <a:xfrm>
            <a:off x="0" y="1124744"/>
            <a:ext cx="4211960"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uLnTx/>
                <a:uFillTx/>
                <a:latin typeface="+mj-lt"/>
                <a:ea typeface="+mj-ea"/>
                <a:cs typeface="+mj-cs"/>
              </a:rPr>
              <a:t>Iekāre</a:t>
            </a:r>
            <a:endParaRPr kumimoji="0" lang="en-US" sz="4400" b="1" i="0" u="none" strike="noStrike" kern="0" cap="none" spc="0" normalizeH="0" baseline="0" noProof="0" dirty="0">
              <a:ln>
                <a:noFill/>
              </a:ln>
              <a:uLnTx/>
              <a:uFillTx/>
              <a:latin typeface="+mj-lt"/>
              <a:ea typeface="+mj-ea"/>
              <a:cs typeface="+mj-cs"/>
            </a:endParaRPr>
          </a:p>
        </p:txBody>
      </p:sp>
      <p:sp>
        <p:nvSpPr>
          <p:cNvPr id="11" name="Rectangle 2"/>
          <p:cNvSpPr txBox="1">
            <a:spLocks noChangeArrowheads="1"/>
          </p:cNvSpPr>
          <p:nvPr/>
        </p:nvSpPr>
        <p:spPr bwMode="auto">
          <a:xfrm>
            <a:off x="5292080" y="1124744"/>
            <a:ext cx="34198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lang="lv-LV" sz="4400" b="1" kern="0" dirty="0" smtClean="0">
                <a:latin typeface="+mj-lt"/>
                <a:ea typeface="+mj-ea"/>
                <a:cs typeface="+mj-cs"/>
              </a:rPr>
              <a:t>Skaudība</a:t>
            </a:r>
            <a:endParaRPr lang="en-US" sz="4400" b="1" kern="0" dirty="0">
              <a:latin typeface="+mj-lt"/>
              <a:ea typeface="+mj-ea"/>
              <a:cs typeface="+mj-cs"/>
            </a:endParaRPr>
          </a:p>
        </p:txBody>
      </p:sp>
      <p:sp>
        <p:nvSpPr>
          <p:cNvPr id="13" name="Oval 12"/>
          <p:cNvSpPr/>
          <p:nvPr/>
        </p:nvSpPr>
        <p:spPr>
          <a:xfrm>
            <a:off x="5004048" y="1628800"/>
            <a:ext cx="4032448" cy="331236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Nav svarīgi, kam tas ir, ka tikai tas nav tam cilvēkam</a:t>
            </a:r>
            <a:endParaRPr lang="en-US" sz="3600" b="1" dirty="0">
              <a:solidFill>
                <a:srgbClr val="002060"/>
              </a:solidFill>
            </a:endParaRPr>
          </a:p>
        </p:txBody>
      </p:sp>
      <p:sp>
        <p:nvSpPr>
          <p:cNvPr id="2052" name="AutoShape 4" descr="The Lust for Money | Fiction"/>
          <p:cNvSpPr>
            <a:spLocks noChangeAspect="1" noChangeArrowheads="1"/>
          </p:cNvSpPr>
          <p:nvPr/>
        </p:nvSpPr>
        <p:spPr bwMode="auto">
          <a:xfrm>
            <a:off x="155575" y="-838200"/>
            <a:ext cx="2619375" cy="17526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2054"/>
                                        </p:tgtEl>
                                        <p:attrNameLst>
                                          <p:attrName>style.visibility</p:attrName>
                                        </p:attrNameLst>
                                      </p:cBhvr>
                                      <p:to>
                                        <p:strVal val="visible"/>
                                      </p:to>
                                    </p:set>
                                    <p:animEffect transition="in" filter="fade">
                                      <p:cBhvr>
                                        <p:cTn id="30"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9" grpId="0" animBg="1"/>
      <p:bldP spid="10" grpId="0"/>
      <p:bldP spid="11"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9" name="Picture 3"/>
          <p:cNvPicPr>
            <a:picLocks noChangeAspect="1" noChangeArrowheads="1"/>
          </p:cNvPicPr>
          <p:nvPr/>
        </p:nvPicPr>
        <p:blipFill>
          <a:blip r:embed="rId3" cstate="print"/>
          <a:srcRect r="8918"/>
          <a:stretch>
            <a:fillRect/>
          </a:stretch>
        </p:blipFill>
        <p:spPr bwMode="auto">
          <a:xfrm>
            <a:off x="0" y="1124745"/>
            <a:ext cx="9144000" cy="5733256"/>
          </a:xfrm>
          <a:prstGeom prst="rect">
            <a:avLst/>
          </a:prstGeom>
          <a:noFill/>
          <a:ln w="9525">
            <a:noFill/>
            <a:miter lim="800000"/>
            <a:headEnd/>
            <a:tailEnd/>
          </a:ln>
        </p:spPr>
      </p:pic>
      <p:sp>
        <p:nvSpPr>
          <p:cNvPr id="3379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8CA32F74-1B1F-4F33-8ACC-8001D562ECF8}" type="slidenum">
              <a:rPr lang="en-US" sz="1200"/>
              <a:pPr algn="r" eaLnBrk="1" hangingPunct="1"/>
              <a:t>9</a:t>
            </a:fld>
            <a:endParaRPr lang="en-US" sz="1200"/>
          </a:p>
        </p:txBody>
      </p:sp>
      <p:sp>
        <p:nvSpPr>
          <p:cNvPr id="60418" name="Rectangle 2"/>
          <p:cNvSpPr>
            <a:spLocks noGrp="1" noChangeArrowheads="1"/>
          </p:cNvSpPr>
          <p:nvPr>
            <p:ph type="title" idx="4294967295"/>
          </p:nvPr>
        </p:nvSpPr>
        <p:spPr>
          <a:xfrm>
            <a:off x="0" y="215876"/>
            <a:ext cx="9144000" cy="764852"/>
          </a:xfrm>
        </p:spPr>
        <p:txBody>
          <a:bodyPr/>
          <a:lstStyle/>
          <a:p>
            <a:pPr marL="533400" indent="-533400">
              <a:lnSpc>
                <a:spcPct val="80000"/>
              </a:lnSpc>
              <a:defRPr/>
            </a:pPr>
            <a:r>
              <a:rPr lang="lv-LV" b="1" dirty="0" smtClean="0">
                <a:solidFill>
                  <a:schemeClr val="tx1"/>
                </a:solidFill>
              </a:rPr>
              <a:t>Salīdzinājumam</a:t>
            </a:r>
            <a:endParaRPr lang="lv-LV" sz="1400" dirty="0">
              <a:solidFill>
                <a:schemeClr val="tx1"/>
              </a:solidFill>
            </a:endParaRPr>
          </a:p>
        </p:txBody>
      </p:sp>
      <p:sp>
        <p:nvSpPr>
          <p:cNvPr id="9" name="Oval 8"/>
          <p:cNvSpPr/>
          <p:nvPr/>
        </p:nvSpPr>
        <p:spPr>
          <a:xfrm>
            <a:off x="144016" y="2276872"/>
            <a:ext cx="3419872" cy="194421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Dievbijīgs vārdos un darbos</a:t>
            </a:r>
            <a:endParaRPr lang="en-US" sz="3600" b="1" dirty="0">
              <a:solidFill>
                <a:srgbClr val="002060"/>
              </a:solidFill>
            </a:endParaRPr>
          </a:p>
        </p:txBody>
      </p:sp>
      <p:sp>
        <p:nvSpPr>
          <p:cNvPr id="10" name="Rectangle 2"/>
          <p:cNvSpPr txBox="1">
            <a:spLocks noChangeArrowheads="1"/>
          </p:cNvSpPr>
          <p:nvPr/>
        </p:nvSpPr>
        <p:spPr bwMode="auto">
          <a:xfrm>
            <a:off x="0" y="1628800"/>
            <a:ext cx="377991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uLnTx/>
                <a:uFillTx/>
                <a:latin typeface="+mj-lt"/>
                <a:ea typeface="+mj-ea"/>
                <a:cs typeface="+mj-cs"/>
              </a:rPr>
              <a:t>Ārēji</a:t>
            </a:r>
            <a:endParaRPr kumimoji="0" lang="en-US" sz="4400" b="1" i="0" u="none" strike="noStrike" kern="0" cap="none" spc="0" normalizeH="0" baseline="0" noProof="0" dirty="0">
              <a:ln>
                <a:noFill/>
              </a:ln>
              <a:uLnTx/>
              <a:uFillTx/>
              <a:latin typeface="+mj-lt"/>
              <a:ea typeface="+mj-ea"/>
              <a:cs typeface="+mj-cs"/>
            </a:endParaRPr>
          </a:p>
        </p:txBody>
      </p:sp>
      <p:sp>
        <p:nvSpPr>
          <p:cNvPr id="11" name="Rectangle 2"/>
          <p:cNvSpPr txBox="1">
            <a:spLocks noChangeArrowheads="1"/>
          </p:cNvSpPr>
          <p:nvPr/>
        </p:nvSpPr>
        <p:spPr bwMode="auto">
          <a:xfrm>
            <a:off x="5724128" y="1628800"/>
            <a:ext cx="3419872" cy="4048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rPr>
              <a:t>Iekšēji</a:t>
            </a:r>
            <a:endParaRPr kumimoji="0" lang="en-US" sz="4400" b="1" i="0" u="none" strike="noStrike" kern="0" cap="none" spc="0" normalizeH="0" baseline="0" noProof="0" dirty="0">
              <a:ln>
                <a:noFill/>
              </a:ln>
              <a:solidFill>
                <a:srgbClr val="F8F204"/>
              </a:solidFill>
              <a:effectLst>
                <a:outerShdw blurRad="38100" dist="38100" dir="2700000" algn="tl">
                  <a:srgbClr val="000000"/>
                </a:outerShdw>
              </a:effectLst>
              <a:uLnTx/>
              <a:uFillTx/>
              <a:latin typeface="+mj-lt"/>
              <a:ea typeface="+mj-ea"/>
              <a:cs typeface="+mj-cs"/>
            </a:endParaRPr>
          </a:p>
        </p:txBody>
      </p:sp>
      <p:sp>
        <p:nvSpPr>
          <p:cNvPr id="13" name="Oval 12"/>
          <p:cNvSpPr/>
          <p:nvPr/>
        </p:nvSpPr>
        <p:spPr>
          <a:xfrm>
            <a:off x="5148064" y="2348880"/>
            <a:ext cx="3744416" cy="194421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Bezdievīgs savās domās</a:t>
            </a:r>
            <a:endParaRPr lang="en-US" sz="3600" b="1" dirty="0">
              <a:solidFill>
                <a:srgbClr val="002060"/>
              </a:solidFill>
            </a:endParaRPr>
          </a:p>
        </p:txBody>
      </p:sp>
      <p:sp>
        <p:nvSpPr>
          <p:cNvPr id="18" name="Rounded Rectangle 17"/>
          <p:cNvSpPr/>
          <p:nvPr/>
        </p:nvSpPr>
        <p:spPr>
          <a:xfrm>
            <a:off x="179512" y="4725144"/>
            <a:ext cx="3168352" cy="187220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Jūdi izskatās ļoti dievbijīgi</a:t>
            </a:r>
            <a:endParaRPr lang="en-US" sz="3600" b="1" dirty="0">
              <a:solidFill>
                <a:srgbClr val="002060"/>
              </a:solidFill>
            </a:endParaRPr>
          </a:p>
        </p:txBody>
      </p:sp>
      <p:sp>
        <p:nvSpPr>
          <p:cNvPr id="19" name="Rounded Rectangle 18"/>
          <p:cNvSpPr/>
          <p:nvPr/>
        </p:nvSpPr>
        <p:spPr>
          <a:xfrm>
            <a:off x="5508104" y="4797152"/>
            <a:ext cx="3168352" cy="187220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smtClean="0">
                <a:solidFill>
                  <a:srgbClr val="002060"/>
                </a:solidFill>
              </a:rPr>
              <a:t>Jūdi </a:t>
            </a:r>
            <a:r>
              <a:rPr lang="lv-LV" sz="3600" b="1" dirty="0" smtClean="0">
                <a:solidFill>
                  <a:srgbClr val="002060"/>
                </a:solidFill>
              </a:rPr>
              <a:t>bieži sirdī tālu no Dieva</a:t>
            </a:r>
            <a:endParaRPr lang="en-US" sz="36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0418"/>
                                        </p:tgtEl>
                                        <p:attrNameLst>
                                          <p:attrName>style.visibility</p:attrName>
                                        </p:attrNameLst>
                                      </p:cBhvr>
                                      <p:to>
                                        <p:strVal val="visible"/>
                                      </p:to>
                                    </p:set>
                                    <p:anim calcmode="lin" valueType="num">
                                      <p:cBhvr additive="base">
                                        <p:cTn id="7" dur="500" fill="hold"/>
                                        <p:tgtEl>
                                          <p:spTgt spid="60418"/>
                                        </p:tgtEl>
                                        <p:attrNameLst>
                                          <p:attrName>ppt_x</p:attrName>
                                        </p:attrNameLst>
                                      </p:cBhvr>
                                      <p:tavLst>
                                        <p:tav tm="0">
                                          <p:val>
                                            <p:strVal val="#ppt_x"/>
                                          </p:val>
                                        </p:tav>
                                        <p:tav tm="100000">
                                          <p:val>
                                            <p:strVal val="#ppt_x"/>
                                          </p:val>
                                        </p:tav>
                                      </p:tavLst>
                                    </p:anim>
                                    <p:anim calcmode="lin" valueType="num">
                                      <p:cBhvr additive="base">
                                        <p:cTn id="8" dur="500" fill="hold"/>
                                        <p:tgtEl>
                                          <p:spTgt spid="604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6979"/>
                                        </p:tgtEl>
                                        <p:attrNameLst>
                                          <p:attrName>style.visibility</p:attrName>
                                        </p:attrNameLst>
                                      </p:cBhvr>
                                      <p:to>
                                        <p:strVal val="visible"/>
                                      </p:to>
                                    </p:set>
                                    <p:animEffect transition="in" filter="fade">
                                      <p:cBhvr>
                                        <p:cTn id="12" dur="2000"/>
                                        <p:tgtEl>
                                          <p:spTgt spid="126979"/>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par>
                          <p:cTn id="22" fill="hold">
                            <p:stCondLst>
                              <p:cond delay="50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par>
                          <p:cTn id="31" fill="hold">
                            <p:stCondLst>
                              <p:cond delay="7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2000"/>
                                        <p:tgtEl>
                                          <p:spTgt spid="18"/>
                                        </p:tgtEl>
                                      </p:cBhvr>
                                    </p:animEffect>
                                  </p:childTnLst>
                                </p:cTn>
                              </p:par>
                            </p:childTnLst>
                          </p:cTn>
                        </p:par>
                        <p:par>
                          <p:cTn id="35" fill="hold">
                            <p:stCondLst>
                              <p:cond delay="95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8" grpId="0"/>
      <p:bldP spid="9" grpId="0" animBg="1"/>
      <p:bldP spid="10" grpId="0"/>
      <p:bldP spid="11" grpId="0"/>
      <p:bldP spid="13" grpId="0" animBg="1"/>
      <p:bldP spid="18" grpId="0" animBg="1"/>
      <p:bldP spid="1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17494</TotalTime>
  <Words>1018</Words>
  <Application>Microsoft Office PowerPoint</Application>
  <PresentationFormat>On-screen Show (4:3)</PresentationFormat>
  <Paragraphs>212</Paragraphs>
  <Slides>23</Slides>
  <Notes>15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2.Moz.20:17 Noslēguma bauslis</vt:lpstr>
      <vt:lpstr>9.,10. bauslis</vt:lpstr>
      <vt:lpstr>Baušļa pārkāpums ir:</vt:lpstr>
      <vt:lpstr>Kur sākas iekāres grēks? </vt:lpstr>
      <vt:lpstr>Vai Dievs soda vairāk par laicīgu tiesu?</vt:lpstr>
      <vt:lpstr>Jebkurai laicīgai tiesai ir svarīgs nodoms</vt:lpstr>
      <vt:lpstr>9.,10. bauslis</vt:lpstr>
      <vt:lpstr>Iekāre un Skaudība</vt:lpstr>
      <vt:lpstr>Salīdzinājumam</vt:lpstr>
      <vt:lpstr>Lielākoties mūsu labie darbi ir grēki</vt:lpstr>
      <vt:lpstr>Dievs, tas Kungs</vt:lpstr>
      <vt:lpstr>Visa sakne ir alkatība</vt:lpstr>
      <vt:lpstr>Mūsu sirdis</vt:lpstr>
      <vt:lpstr>Domās ir visu grēku cēlonis</vt:lpstr>
      <vt:lpstr>Mūsu sirdīm jāpriecājas Kungā</vt:lpstr>
      <vt:lpstr>9.,10. bauslis</vt:lpstr>
      <vt:lpstr>Bauslis</vt:lpstr>
      <vt:lpstr>Slide 18</vt:lpstr>
      <vt:lpstr>Vai tu esi piepildījis 10 baušļus?</vt:lpstr>
      <vt:lpstr>Kāpēc Dievs dod 10 baušļus?</vt:lpstr>
      <vt:lpstr>Krusts = Lielā apmaiņa</vt:lpstr>
      <vt:lpstr>Baušļu galavārdi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215</cp:revision>
  <dcterms:created xsi:type="dcterms:W3CDTF">2010-10-07T14:46:11Z</dcterms:created>
  <dcterms:modified xsi:type="dcterms:W3CDTF">2024-09-01T08:45:18Z</dcterms:modified>
</cp:coreProperties>
</file>