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87" r:id="rId2"/>
    <p:sldId id="368" r:id="rId3"/>
    <p:sldId id="362" r:id="rId4"/>
    <p:sldId id="370" r:id="rId5"/>
    <p:sldId id="363" r:id="rId6"/>
    <p:sldId id="369" r:id="rId7"/>
    <p:sldId id="371" r:id="rId8"/>
    <p:sldId id="378" r:id="rId9"/>
    <p:sldId id="380" r:id="rId10"/>
    <p:sldId id="372" r:id="rId11"/>
    <p:sldId id="373" r:id="rId12"/>
    <p:sldId id="374" r:id="rId13"/>
    <p:sldId id="375" r:id="rId14"/>
    <p:sldId id="376" r:id="rId15"/>
    <p:sldId id="364" r:id="rId16"/>
    <p:sldId id="366" r:id="rId17"/>
    <p:sldId id="365" r:id="rId18"/>
    <p:sldId id="377" r:id="rId19"/>
    <p:sldId id="379" r:id="rId20"/>
    <p:sldId id="381" r:id="rId21"/>
    <p:sldId id="272" r:id="rId22"/>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73" d="100"/>
          <a:sy n="73" d="100"/>
        </p:scale>
        <p:origin x="-129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98462C-F9A2-4392-9A0D-8F81C7877E10}" type="doc">
      <dgm:prSet loTypeId="urn:microsoft.com/office/officeart/2005/8/layout/chevron1" loCatId="process" qsTypeId="urn:microsoft.com/office/officeart/2005/8/quickstyle/simple3" qsCatId="simple" csTypeId="urn:microsoft.com/office/officeart/2005/8/colors/accent1_2" csCatId="accent1" phldr="1"/>
      <dgm:spPr/>
    </dgm:pt>
    <dgm:pt modelId="{DDF94483-76E1-4D92-B5A6-94F053A2FC75}">
      <dgm:prSet phldrT="[Text]"/>
      <dgm:spPr/>
      <dgm:t>
        <a:bodyPr/>
        <a:lstStyle/>
        <a:p>
          <a:r>
            <a:rPr lang="lv-LV" dirty="0"/>
            <a:t>vecāki</a:t>
          </a:r>
          <a:endParaRPr lang="en-US" dirty="0"/>
        </a:p>
      </dgm:t>
    </dgm:pt>
    <dgm:pt modelId="{55F34ED8-4F22-4648-AABA-F2F90F3C4E88}" type="parTrans" cxnId="{0C936B08-F367-43BA-9E0D-6CE210FCDDA3}">
      <dgm:prSet/>
      <dgm:spPr/>
      <dgm:t>
        <a:bodyPr/>
        <a:lstStyle/>
        <a:p>
          <a:endParaRPr lang="en-US"/>
        </a:p>
      </dgm:t>
    </dgm:pt>
    <dgm:pt modelId="{FBA2B4D6-2675-427C-B68E-F543181232E5}" type="sibTrans" cxnId="{0C936B08-F367-43BA-9E0D-6CE210FCDDA3}">
      <dgm:prSet/>
      <dgm:spPr/>
      <dgm:t>
        <a:bodyPr/>
        <a:lstStyle/>
        <a:p>
          <a:endParaRPr lang="en-US"/>
        </a:p>
      </dgm:t>
    </dgm:pt>
    <dgm:pt modelId="{14077BCF-684D-48A3-81E7-626F3337682D}">
      <dgm:prSet phldrT="[Text]"/>
      <dgm:spPr/>
      <dgm:t>
        <a:bodyPr/>
        <a:lstStyle/>
        <a:p>
          <a:r>
            <a:rPr lang="lv-LV" dirty="0"/>
            <a:t>mēs</a:t>
          </a:r>
          <a:endParaRPr lang="en-US" dirty="0"/>
        </a:p>
      </dgm:t>
    </dgm:pt>
    <dgm:pt modelId="{4DEE0AF0-F9DC-4F0D-8C35-F831D4382510}" type="parTrans" cxnId="{33FCC497-DE8B-4CC5-B5A6-B188D0E9CA11}">
      <dgm:prSet/>
      <dgm:spPr/>
      <dgm:t>
        <a:bodyPr/>
        <a:lstStyle/>
        <a:p>
          <a:endParaRPr lang="en-US"/>
        </a:p>
      </dgm:t>
    </dgm:pt>
    <dgm:pt modelId="{19DCD95A-C7A8-4940-8B57-0ED1B2308B79}" type="sibTrans" cxnId="{33FCC497-DE8B-4CC5-B5A6-B188D0E9CA11}">
      <dgm:prSet/>
      <dgm:spPr/>
      <dgm:t>
        <a:bodyPr/>
        <a:lstStyle/>
        <a:p>
          <a:endParaRPr lang="en-US"/>
        </a:p>
      </dgm:t>
    </dgm:pt>
    <dgm:pt modelId="{8FD0D9F7-EB92-4AB6-812E-1A6B196402C8}">
      <dgm:prSet phldrT="[Text]"/>
      <dgm:spPr/>
      <dgm:t>
        <a:bodyPr/>
        <a:lstStyle/>
        <a:p>
          <a:r>
            <a:rPr lang="lv-LV" dirty="0"/>
            <a:t>Dievs</a:t>
          </a:r>
          <a:endParaRPr lang="en-US" dirty="0"/>
        </a:p>
      </dgm:t>
    </dgm:pt>
    <dgm:pt modelId="{A3F40473-AE1B-4236-BFC7-63D08328C815}" type="sibTrans" cxnId="{919F888C-5383-4876-BD4E-F5B11033BE74}">
      <dgm:prSet/>
      <dgm:spPr/>
      <dgm:t>
        <a:bodyPr/>
        <a:lstStyle/>
        <a:p>
          <a:endParaRPr lang="en-US"/>
        </a:p>
      </dgm:t>
    </dgm:pt>
    <dgm:pt modelId="{3C56E217-80BB-467B-8F20-94930EDF2952}" type="parTrans" cxnId="{919F888C-5383-4876-BD4E-F5B11033BE74}">
      <dgm:prSet/>
      <dgm:spPr/>
      <dgm:t>
        <a:bodyPr/>
        <a:lstStyle/>
        <a:p>
          <a:endParaRPr lang="en-US"/>
        </a:p>
      </dgm:t>
    </dgm:pt>
    <dgm:pt modelId="{2A986B2F-EBB3-466B-A17A-9C13FD478981}" type="pres">
      <dgm:prSet presAssocID="{8798462C-F9A2-4392-9A0D-8F81C7877E10}" presName="Name0" presStyleCnt="0">
        <dgm:presLayoutVars>
          <dgm:dir/>
          <dgm:animLvl val="lvl"/>
          <dgm:resizeHandles val="exact"/>
        </dgm:presLayoutVars>
      </dgm:prSet>
      <dgm:spPr/>
    </dgm:pt>
    <dgm:pt modelId="{4BBAB1A6-9C92-43FC-A5A3-0F37E04063ED}" type="pres">
      <dgm:prSet presAssocID="{8FD0D9F7-EB92-4AB6-812E-1A6B196402C8}" presName="parTxOnly" presStyleLbl="node1" presStyleIdx="0" presStyleCnt="3">
        <dgm:presLayoutVars>
          <dgm:chMax val="0"/>
          <dgm:chPref val="0"/>
          <dgm:bulletEnabled val="1"/>
        </dgm:presLayoutVars>
      </dgm:prSet>
      <dgm:spPr/>
      <dgm:t>
        <a:bodyPr/>
        <a:lstStyle/>
        <a:p>
          <a:endParaRPr lang="en-US"/>
        </a:p>
      </dgm:t>
    </dgm:pt>
    <dgm:pt modelId="{BF902C85-4D68-454B-B62A-0DA307A0175C}" type="pres">
      <dgm:prSet presAssocID="{A3F40473-AE1B-4236-BFC7-63D08328C815}" presName="parTxOnlySpace" presStyleCnt="0"/>
      <dgm:spPr/>
    </dgm:pt>
    <dgm:pt modelId="{C4468596-A5E1-494F-86E3-6D4613A2191C}" type="pres">
      <dgm:prSet presAssocID="{DDF94483-76E1-4D92-B5A6-94F053A2FC75}" presName="parTxOnly" presStyleLbl="node1" presStyleIdx="1" presStyleCnt="3">
        <dgm:presLayoutVars>
          <dgm:chMax val="0"/>
          <dgm:chPref val="0"/>
          <dgm:bulletEnabled val="1"/>
        </dgm:presLayoutVars>
      </dgm:prSet>
      <dgm:spPr/>
      <dgm:t>
        <a:bodyPr/>
        <a:lstStyle/>
        <a:p>
          <a:endParaRPr lang="en-US"/>
        </a:p>
      </dgm:t>
    </dgm:pt>
    <dgm:pt modelId="{49280F3D-8CE1-4F44-8671-34BA3C66005B}" type="pres">
      <dgm:prSet presAssocID="{FBA2B4D6-2675-427C-B68E-F543181232E5}" presName="parTxOnlySpace" presStyleCnt="0"/>
      <dgm:spPr/>
    </dgm:pt>
    <dgm:pt modelId="{7ADED8B8-11A8-4698-8BD0-615BEE4747EF}" type="pres">
      <dgm:prSet presAssocID="{14077BCF-684D-48A3-81E7-626F3337682D}" presName="parTxOnly" presStyleLbl="node1" presStyleIdx="2" presStyleCnt="3">
        <dgm:presLayoutVars>
          <dgm:chMax val="0"/>
          <dgm:chPref val="0"/>
          <dgm:bulletEnabled val="1"/>
        </dgm:presLayoutVars>
      </dgm:prSet>
      <dgm:spPr/>
      <dgm:t>
        <a:bodyPr/>
        <a:lstStyle/>
        <a:p>
          <a:endParaRPr lang="en-US"/>
        </a:p>
      </dgm:t>
    </dgm:pt>
  </dgm:ptLst>
  <dgm:cxnLst>
    <dgm:cxn modelId="{919F888C-5383-4876-BD4E-F5B11033BE74}" srcId="{8798462C-F9A2-4392-9A0D-8F81C7877E10}" destId="{8FD0D9F7-EB92-4AB6-812E-1A6B196402C8}" srcOrd="0" destOrd="0" parTransId="{3C56E217-80BB-467B-8F20-94930EDF2952}" sibTransId="{A3F40473-AE1B-4236-BFC7-63D08328C815}"/>
    <dgm:cxn modelId="{53543F6F-22E4-4AC2-8FDE-9791169889DB}" type="presOf" srcId="{DDF94483-76E1-4D92-B5A6-94F053A2FC75}" destId="{C4468596-A5E1-494F-86E3-6D4613A2191C}" srcOrd="0" destOrd="0" presId="urn:microsoft.com/office/officeart/2005/8/layout/chevron1"/>
    <dgm:cxn modelId="{826D55D0-3A0D-49C0-93CB-FE098ECF2B5E}" type="presOf" srcId="{8FD0D9F7-EB92-4AB6-812E-1A6B196402C8}" destId="{4BBAB1A6-9C92-43FC-A5A3-0F37E04063ED}" srcOrd="0" destOrd="0" presId="urn:microsoft.com/office/officeart/2005/8/layout/chevron1"/>
    <dgm:cxn modelId="{33FCC497-DE8B-4CC5-B5A6-B188D0E9CA11}" srcId="{8798462C-F9A2-4392-9A0D-8F81C7877E10}" destId="{14077BCF-684D-48A3-81E7-626F3337682D}" srcOrd="2" destOrd="0" parTransId="{4DEE0AF0-F9DC-4F0D-8C35-F831D4382510}" sibTransId="{19DCD95A-C7A8-4940-8B57-0ED1B2308B79}"/>
    <dgm:cxn modelId="{EB4DC1DA-B1CA-4A94-B1B4-E0BEEB1F2894}" type="presOf" srcId="{14077BCF-684D-48A3-81E7-626F3337682D}" destId="{7ADED8B8-11A8-4698-8BD0-615BEE4747EF}" srcOrd="0" destOrd="0" presId="urn:microsoft.com/office/officeart/2005/8/layout/chevron1"/>
    <dgm:cxn modelId="{8D107202-CAFA-4F8D-BF43-8B290C232A5C}" type="presOf" srcId="{8798462C-F9A2-4392-9A0D-8F81C7877E10}" destId="{2A986B2F-EBB3-466B-A17A-9C13FD478981}" srcOrd="0" destOrd="0" presId="urn:microsoft.com/office/officeart/2005/8/layout/chevron1"/>
    <dgm:cxn modelId="{0C936B08-F367-43BA-9E0D-6CE210FCDDA3}" srcId="{8798462C-F9A2-4392-9A0D-8F81C7877E10}" destId="{DDF94483-76E1-4D92-B5A6-94F053A2FC75}" srcOrd="1" destOrd="0" parTransId="{55F34ED8-4F22-4648-AABA-F2F90F3C4E88}" sibTransId="{FBA2B4D6-2675-427C-B68E-F543181232E5}"/>
    <dgm:cxn modelId="{3F57B444-C791-48AD-854A-95183FE89CD7}" type="presParOf" srcId="{2A986B2F-EBB3-466B-A17A-9C13FD478981}" destId="{4BBAB1A6-9C92-43FC-A5A3-0F37E04063ED}" srcOrd="0" destOrd="0" presId="urn:microsoft.com/office/officeart/2005/8/layout/chevron1"/>
    <dgm:cxn modelId="{0C0500D7-84D4-4FE1-8186-AE2142C0092C}" type="presParOf" srcId="{2A986B2F-EBB3-466B-A17A-9C13FD478981}" destId="{BF902C85-4D68-454B-B62A-0DA307A0175C}" srcOrd="1" destOrd="0" presId="urn:microsoft.com/office/officeart/2005/8/layout/chevron1"/>
    <dgm:cxn modelId="{642C9006-47F2-403E-B91D-C7D7C04560DF}" type="presParOf" srcId="{2A986B2F-EBB3-466B-A17A-9C13FD478981}" destId="{C4468596-A5E1-494F-86E3-6D4613A2191C}" srcOrd="2" destOrd="0" presId="urn:microsoft.com/office/officeart/2005/8/layout/chevron1"/>
    <dgm:cxn modelId="{0DFED8B9-66D1-4EA7-8740-56F4830D21FF}" type="presParOf" srcId="{2A986B2F-EBB3-466B-A17A-9C13FD478981}" destId="{49280F3D-8CE1-4F44-8671-34BA3C66005B}" srcOrd="3" destOrd="0" presId="urn:microsoft.com/office/officeart/2005/8/layout/chevron1"/>
    <dgm:cxn modelId="{365E2D5D-D304-4BAE-A19B-208F0B5EA61F}" type="presParOf" srcId="{2A986B2F-EBB3-466B-A17A-9C13FD478981}" destId="{7ADED8B8-11A8-4698-8BD0-615BEE4747EF}" srcOrd="4" destOrd="0" presId="urn:microsoft.com/office/officeart/2005/8/layout/chevron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BBAB1A6-9C92-43FC-A5A3-0F37E04063ED}">
      <dsp:nvSpPr>
        <dsp:cNvPr id="0" name=""/>
        <dsp:cNvSpPr/>
      </dsp:nvSpPr>
      <dsp:spPr>
        <a:xfrm>
          <a:off x="1785" y="284906"/>
          <a:ext cx="2175867" cy="870346"/>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4016" tIns="41339" rIns="41339" bIns="41339" numCol="1" spcCol="1270" anchor="ctr" anchorCtr="0">
          <a:noAutofit/>
        </a:bodyPr>
        <a:lstStyle/>
        <a:p>
          <a:pPr lvl="0" algn="ctr" defTabSz="1377950">
            <a:lnSpc>
              <a:spcPct val="90000"/>
            </a:lnSpc>
            <a:spcBef>
              <a:spcPct val="0"/>
            </a:spcBef>
            <a:spcAft>
              <a:spcPct val="35000"/>
            </a:spcAft>
          </a:pPr>
          <a:r>
            <a:rPr lang="lv-LV" sz="3100" kern="1200" dirty="0"/>
            <a:t>Dievs</a:t>
          </a:r>
          <a:endParaRPr lang="en-US" sz="3100" kern="1200" dirty="0"/>
        </a:p>
      </dsp:txBody>
      <dsp:txXfrm>
        <a:off x="1785" y="284906"/>
        <a:ext cx="2175867" cy="870346"/>
      </dsp:txXfrm>
    </dsp:sp>
    <dsp:sp modelId="{C4468596-A5E1-494F-86E3-6D4613A2191C}">
      <dsp:nvSpPr>
        <dsp:cNvPr id="0" name=""/>
        <dsp:cNvSpPr/>
      </dsp:nvSpPr>
      <dsp:spPr>
        <a:xfrm>
          <a:off x="1960066" y="284906"/>
          <a:ext cx="2175867" cy="870346"/>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4016" tIns="41339" rIns="41339" bIns="41339" numCol="1" spcCol="1270" anchor="ctr" anchorCtr="0">
          <a:noAutofit/>
        </a:bodyPr>
        <a:lstStyle/>
        <a:p>
          <a:pPr lvl="0" algn="ctr" defTabSz="1377950">
            <a:lnSpc>
              <a:spcPct val="90000"/>
            </a:lnSpc>
            <a:spcBef>
              <a:spcPct val="0"/>
            </a:spcBef>
            <a:spcAft>
              <a:spcPct val="35000"/>
            </a:spcAft>
          </a:pPr>
          <a:r>
            <a:rPr lang="lv-LV" sz="3100" kern="1200" dirty="0"/>
            <a:t>vecāki</a:t>
          </a:r>
          <a:endParaRPr lang="en-US" sz="3100" kern="1200" dirty="0"/>
        </a:p>
      </dsp:txBody>
      <dsp:txXfrm>
        <a:off x="1960066" y="284906"/>
        <a:ext cx="2175867" cy="870346"/>
      </dsp:txXfrm>
    </dsp:sp>
    <dsp:sp modelId="{7ADED8B8-11A8-4698-8BD0-615BEE4747EF}">
      <dsp:nvSpPr>
        <dsp:cNvPr id="0" name=""/>
        <dsp:cNvSpPr/>
      </dsp:nvSpPr>
      <dsp:spPr>
        <a:xfrm>
          <a:off x="3918346" y="284906"/>
          <a:ext cx="2175867" cy="870346"/>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4016" tIns="41339" rIns="41339" bIns="41339" numCol="1" spcCol="1270" anchor="ctr" anchorCtr="0">
          <a:noAutofit/>
        </a:bodyPr>
        <a:lstStyle/>
        <a:p>
          <a:pPr lvl="0" algn="ctr" defTabSz="1377950">
            <a:lnSpc>
              <a:spcPct val="90000"/>
            </a:lnSpc>
            <a:spcBef>
              <a:spcPct val="0"/>
            </a:spcBef>
            <a:spcAft>
              <a:spcPct val="35000"/>
            </a:spcAft>
          </a:pPr>
          <a:r>
            <a:rPr lang="lv-LV" sz="3100" kern="1200" dirty="0"/>
            <a:t>mēs</a:t>
          </a:r>
          <a:endParaRPr lang="en-US" sz="3100" kern="1200" dirty="0"/>
        </a:p>
      </dsp:txBody>
      <dsp:txXfrm>
        <a:off x="3918346" y="284906"/>
        <a:ext cx="2175867" cy="870346"/>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7/6/2024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EF4CE6FA-AB29-4E80-81F4-8674C7621968}" type="slidenum">
              <a:rPr lang="lv-LV" smtClean="0">
                <a:latin typeface="Arial" charset="0"/>
              </a:rPr>
              <a:pPr/>
              <a:t>3</a:t>
            </a:fld>
            <a:endParaRPr lang="lv-LV">
              <a:latin typeface="Arial" charset="0"/>
            </a:endParaRPr>
          </a:p>
        </p:txBody>
      </p:sp>
      <p:sp>
        <p:nvSpPr>
          <p:cNvPr id="50179" name="Rectangle 2"/>
          <p:cNvSpPr>
            <a:spLocks noGrp="1" noRot="1" noChangeAspect="1" noChangeArrowheads="1" noTextEdit="1"/>
          </p:cNvSpPr>
          <p:nvPr>
            <p:ph type="sldImg"/>
          </p:nvPr>
        </p:nvSpPr>
        <p:spPr>
          <a:xfrm>
            <a:off x="917575" y="746125"/>
            <a:ext cx="4962525" cy="3721100"/>
          </a:xfrm>
          <a:ln/>
        </p:spPr>
      </p:sp>
      <p:sp>
        <p:nvSpPr>
          <p:cNvPr id="50180"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EF4CE6FA-AB29-4E80-81F4-8674C7621968}" type="slidenum">
              <a:rPr lang="lv-LV" smtClean="0">
                <a:latin typeface="Arial" charset="0"/>
              </a:rPr>
              <a:pPr/>
              <a:t>12</a:t>
            </a:fld>
            <a:endParaRPr lang="lv-LV">
              <a:latin typeface="Arial" charset="0"/>
            </a:endParaRPr>
          </a:p>
        </p:txBody>
      </p:sp>
      <p:sp>
        <p:nvSpPr>
          <p:cNvPr id="50179" name="Rectangle 2"/>
          <p:cNvSpPr>
            <a:spLocks noGrp="1" noRot="1" noChangeAspect="1" noChangeArrowheads="1" noTextEdit="1"/>
          </p:cNvSpPr>
          <p:nvPr>
            <p:ph type="sldImg"/>
          </p:nvPr>
        </p:nvSpPr>
        <p:spPr>
          <a:xfrm>
            <a:off x="917575" y="746125"/>
            <a:ext cx="4962525" cy="3721100"/>
          </a:xfrm>
          <a:ln/>
        </p:spPr>
      </p:sp>
      <p:sp>
        <p:nvSpPr>
          <p:cNvPr id="50180"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extLst>
      <p:ext uri="{BB962C8B-B14F-4D97-AF65-F5344CB8AC3E}">
        <p14:creationId xmlns:p14="http://schemas.microsoft.com/office/powerpoint/2010/main" xmlns="" val="19960836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EF4CE6FA-AB29-4E80-81F4-8674C7621968}" type="slidenum">
              <a:rPr lang="lv-LV" smtClean="0">
                <a:latin typeface="Arial" charset="0"/>
              </a:rPr>
              <a:pPr/>
              <a:t>13</a:t>
            </a:fld>
            <a:endParaRPr lang="lv-LV">
              <a:latin typeface="Arial" charset="0"/>
            </a:endParaRPr>
          </a:p>
        </p:txBody>
      </p:sp>
      <p:sp>
        <p:nvSpPr>
          <p:cNvPr id="50179" name="Rectangle 2"/>
          <p:cNvSpPr>
            <a:spLocks noGrp="1" noRot="1" noChangeAspect="1" noChangeArrowheads="1" noTextEdit="1"/>
          </p:cNvSpPr>
          <p:nvPr>
            <p:ph type="sldImg"/>
          </p:nvPr>
        </p:nvSpPr>
        <p:spPr>
          <a:xfrm>
            <a:off x="917575" y="746125"/>
            <a:ext cx="4962525" cy="3721100"/>
          </a:xfrm>
          <a:ln/>
        </p:spPr>
      </p:sp>
      <p:sp>
        <p:nvSpPr>
          <p:cNvPr id="50180"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extLst>
      <p:ext uri="{BB962C8B-B14F-4D97-AF65-F5344CB8AC3E}">
        <p14:creationId xmlns:p14="http://schemas.microsoft.com/office/powerpoint/2010/main" xmlns="" val="23773980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EF4CE6FA-AB29-4E80-81F4-8674C7621968}" type="slidenum">
              <a:rPr lang="lv-LV" smtClean="0">
                <a:latin typeface="Arial" charset="0"/>
              </a:rPr>
              <a:pPr/>
              <a:t>14</a:t>
            </a:fld>
            <a:endParaRPr lang="lv-LV">
              <a:latin typeface="Arial" charset="0"/>
            </a:endParaRPr>
          </a:p>
        </p:txBody>
      </p:sp>
      <p:sp>
        <p:nvSpPr>
          <p:cNvPr id="50179" name="Rectangle 2"/>
          <p:cNvSpPr>
            <a:spLocks noGrp="1" noRot="1" noChangeAspect="1" noChangeArrowheads="1" noTextEdit="1"/>
          </p:cNvSpPr>
          <p:nvPr>
            <p:ph type="sldImg"/>
          </p:nvPr>
        </p:nvSpPr>
        <p:spPr>
          <a:xfrm>
            <a:off x="917575" y="746125"/>
            <a:ext cx="4962525" cy="3721100"/>
          </a:xfrm>
          <a:ln/>
        </p:spPr>
      </p:sp>
      <p:sp>
        <p:nvSpPr>
          <p:cNvPr id="50180"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extLst>
      <p:ext uri="{BB962C8B-B14F-4D97-AF65-F5344CB8AC3E}">
        <p14:creationId xmlns:p14="http://schemas.microsoft.com/office/powerpoint/2010/main" xmlns="" val="27063318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F14E9686-2026-4706-94BB-F5121AA76FF0}" type="slidenum">
              <a:rPr lang="lv-LV" smtClean="0">
                <a:latin typeface="Arial" charset="0"/>
              </a:rPr>
              <a:pPr/>
              <a:t>15</a:t>
            </a:fld>
            <a:endParaRPr lang="lv-LV">
              <a:latin typeface="Arial" charset="0"/>
            </a:endParaRPr>
          </a:p>
        </p:txBody>
      </p:sp>
      <p:sp>
        <p:nvSpPr>
          <p:cNvPr id="51203" name="Rectangle 2"/>
          <p:cNvSpPr>
            <a:spLocks noGrp="1" noRot="1" noChangeAspect="1" noChangeArrowheads="1" noTextEdit="1"/>
          </p:cNvSpPr>
          <p:nvPr>
            <p:ph type="sldImg"/>
          </p:nvPr>
        </p:nvSpPr>
        <p:spPr>
          <a:xfrm>
            <a:off x="917575" y="746125"/>
            <a:ext cx="4962525" cy="3721100"/>
          </a:xfrm>
          <a:ln/>
        </p:spPr>
      </p:sp>
      <p:sp>
        <p:nvSpPr>
          <p:cNvPr id="51204"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F14E9686-2026-4706-94BB-F5121AA76FF0}" type="slidenum">
              <a:rPr lang="lv-LV" smtClean="0">
                <a:latin typeface="Arial" charset="0"/>
              </a:rPr>
              <a:pPr/>
              <a:t>16</a:t>
            </a:fld>
            <a:endParaRPr lang="lv-LV">
              <a:latin typeface="Arial" charset="0"/>
            </a:endParaRPr>
          </a:p>
        </p:txBody>
      </p:sp>
      <p:sp>
        <p:nvSpPr>
          <p:cNvPr id="51203" name="Rectangle 2"/>
          <p:cNvSpPr>
            <a:spLocks noGrp="1" noRot="1" noChangeAspect="1" noChangeArrowheads="1" noTextEdit="1"/>
          </p:cNvSpPr>
          <p:nvPr>
            <p:ph type="sldImg"/>
          </p:nvPr>
        </p:nvSpPr>
        <p:spPr>
          <a:xfrm>
            <a:off x="917575" y="746125"/>
            <a:ext cx="4962525" cy="3721100"/>
          </a:xfrm>
          <a:ln/>
        </p:spPr>
      </p:sp>
      <p:sp>
        <p:nvSpPr>
          <p:cNvPr id="51204"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F14E9686-2026-4706-94BB-F5121AA76FF0}" type="slidenum">
              <a:rPr lang="lv-LV" smtClean="0">
                <a:latin typeface="Arial" charset="0"/>
              </a:rPr>
              <a:pPr/>
              <a:t>17</a:t>
            </a:fld>
            <a:endParaRPr lang="lv-LV">
              <a:latin typeface="Arial" charset="0"/>
            </a:endParaRPr>
          </a:p>
        </p:txBody>
      </p:sp>
      <p:sp>
        <p:nvSpPr>
          <p:cNvPr id="51203" name="Rectangle 2"/>
          <p:cNvSpPr>
            <a:spLocks noGrp="1" noRot="1" noChangeAspect="1" noChangeArrowheads="1" noTextEdit="1"/>
          </p:cNvSpPr>
          <p:nvPr>
            <p:ph type="sldImg"/>
          </p:nvPr>
        </p:nvSpPr>
        <p:spPr>
          <a:xfrm>
            <a:off x="917575" y="746125"/>
            <a:ext cx="4962525" cy="3721100"/>
          </a:xfrm>
          <a:ln/>
        </p:spPr>
      </p:sp>
      <p:sp>
        <p:nvSpPr>
          <p:cNvPr id="51204"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F14E9686-2026-4706-94BB-F5121AA76FF0}" type="slidenum">
              <a:rPr lang="lv-LV" smtClean="0">
                <a:latin typeface="Arial" charset="0"/>
              </a:rPr>
              <a:pPr/>
              <a:t>18</a:t>
            </a:fld>
            <a:endParaRPr lang="lv-LV">
              <a:latin typeface="Arial" charset="0"/>
            </a:endParaRPr>
          </a:p>
        </p:txBody>
      </p:sp>
      <p:sp>
        <p:nvSpPr>
          <p:cNvPr id="51203" name="Rectangle 2"/>
          <p:cNvSpPr>
            <a:spLocks noGrp="1" noRot="1" noChangeAspect="1" noChangeArrowheads="1" noTextEdit="1"/>
          </p:cNvSpPr>
          <p:nvPr>
            <p:ph type="sldImg"/>
          </p:nvPr>
        </p:nvSpPr>
        <p:spPr>
          <a:xfrm>
            <a:off x="917575" y="746125"/>
            <a:ext cx="4962525" cy="3721100"/>
          </a:xfrm>
          <a:ln/>
        </p:spPr>
      </p:sp>
      <p:sp>
        <p:nvSpPr>
          <p:cNvPr id="51204"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extLst>
      <p:ext uri="{BB962C8B-B14F-4D97-AF65-F5344CB8AC3E}">
        <p14:creationId xmlns:p14="http://schemas.microsoft.com/office/powerpoint/2010/main" xmlns="" val="29659736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F14E9686-2026-4706-94BB-F5121AA76FF0}" type="slidenum">
              <a:rPr lang="lv-LV" smtClean="0">
                <a:latin typeface="Arial" charset="0"/>
              </a:rPr>
              <a:pPr/>
              <a:t>19</a:t>
            </a:fld>
            <a:endParaRPr lang="lv-LV">
              <a:latin typeface="Arial" charset="0"/>
            </a:endParaRPr>
          </a:p>
        </p:txBody>
      </p:sp>
      <p:sp>
        <p:nvSpPr>
          <p:cNvPr id="51203" name="Rectangle 2"/>
          <p:cNvSpPr>
            <a:spLocks noGrp="1" noRot="1" noChangeAspect="1" noChangeArrowheads="1" noTextEdit="1"/>
          </p:cNvSpPr>
          <p:nvPr>
            <p:ph type="sldImg"/>
          </p:nvPr>
        </p:nvSpPr>
        <p:spPr>
          <a:xfrm>
            <a:off x="917575" y="746125"/>
            <a:ext cx="4962525" cy="3721100"/>
          </a:xfrm>
          <a:ln/>
        </p:spPr>
      </p:sp>
      <p:sp>
        <p:nvSpPr>
          <p:cNvPr id="51204"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extLst>
      <p:ext uri="{BB962C8B-B14F-4D97-AF65-F5344CB8AC3E}">
        <p14:creationId xmlns:p14="http://schemas.microsoft.com/office/powerpoint/2010/main" xmlns="" val="11876568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EF4CE6FA-AB29-4E80-81F4-8674C7621968}" type="slidenum">
              <a:rPr lang="lv-LV" smtClean="0">
                <a:latin typeface="Arial" charset="0"/>
              </a:rPr>
              <a:pPr/>
              <a:t>20</a:t>
            </a:fld>
            <a:endParaRPr lang="lv-LV">
              <a:latin typeface="Arial" charset="0"/>
            </a:endParaRPr>
          </a:p>
        </p:txBody>
      </p:sp>
      <p:sp>
        <p:nvSpPr>
          <p:cNvPr id="50179" name="Rectangle 2"/>
          <p:cNvSpPr>
            <a:spLocks noGrp="1" noRot="1" noChangeAspect="1" noChangeArrowheads="1" noTextEdit="1"/>
          </p:cNvSpPr>
          <p:nvPr>
            <p:ph type="sldImg"/>
          </p:nvPr>
        </p:nvSpPr>
        <p:spPr>
          <a:xfrm>
            <a:off x="917575" y="746125"/>
            <a:ext cx="4962525" cy="3721100"/>
          </a:xfrm>
          <a:ln/>
        </p:spPr>
      </p:sp>
      <p:sp>
        <p:nvSpPr>
          <p:cNvPr id="50180"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extLst>
      <p:ext uri="{BB962C8B-B14F-4D97-AF65-F5344CB8AC3E}">
        <p14:creationId xmlns:p14="http://schemas.microsoft.com/office/powerpoint/2010/main" xmlns="" val="11613180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EF4CE6FA-AB29-4E80-81F4-8674C7621968}" type="slidenum">
              <a:rPr lang="lv-LV" smtClean="0">
                <a:latin typeface="Arial" charset="0"/>
              </a:rPr>
              <a:pPr/>
              <a:t>4</a:t>
            </a:fld>
            <a:endParaRPr lang="lv-LV">
              <a:latin typeface="Arial" charset="0"/>
            </a:endParaRPr>
          </a:p>
        </p:txBody>
      </p:sp>
      <p:sp>
        <p:nvSpPr>
          <p:cNvPr id="50179" name="Rectangle 2"/>
          <p:cNvSpPr>
            <a:spLocks noGrp="1" noRot="1" noChangeAspect="1" noChangeArrowheads="1" noTextEdit="1"/>
          </p:cNvSpPr>
          <p:nvPr>
            <p:ph type="sldImg"/>
          </p:nvPr>
        </p:nvSpPr>
        <p:spPr>
          <a:xfrm>
            <a:off x="917575" y="746125"/>
            <a:ext cx="4962525" cy="3721100"/>
          </a:xfrm>
          <a:ln/>
        </p:spPr>
      </p:sp>
      <p:sp>
        <p:nvSpPr>
          <p:cNvPr id="50180"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extLst>
      <p:ext uri="{BB962C8B-B14F-4D97-AF65-F5344CB8AC3E}">
        <p14:creationId xmlns:p14="http://schemas.microsoft.com/office/powerpoint/2010/main" xmlns="" val="4286306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EF4CE6FA-AB29-4E80-81F4-8674C7621968}" type="slidenum">
              <a:rPr lang="lv-LV" smtClean="0">
                <a:latin typeface="Arial" charset="0"/>
              </a:rPr>
              <a:pPr/>
              <a:t>5</a:t>
            </a:fld>
            <a:endParaRPr lang="lv-LV">
              <a:latin typeface="Arial" charset="0"/>
            </a:endParaRPr>
          </a:p>
        </p:txBody>
      </p:sp>
      <p:sp>
        <p:nvSpPr>
          <p:cNvPr id="50179" name="Rectangle 2"/>
          <p:cNvSpPr>
            <a:spLocks noGrp="1" noRot="1" noChangeAspect="1" noChangeArrowheads="1" noTextEdit="1"/>
          </p:cNvSpPr>
          <p:nvPr>
            <p:ph type="sldImg"/>
          </p:nvPr>
        </p:nvSpPr>
        <p:spPr>
          <a:xfrm>
            <a:off x="917575" y="746125"/>
            <a:ext cx="4962525" cy="3721100"/>
          </a:xfrm>
          <a:ln/>
        </p:spPr>
      </p:sp>
      <p:sp>
        <p:nvSpPr>
          <p:cNvPr id="50180"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EF4CE6FA-AB29-4E80-81F4-8674C7621968}" type="slidenum">
              <a:rPr lang="lv-LV" smtClean="0">
                <a:latin typeface="Arial" charset="0"/>
              </a:rPr>
              <a:pPr/>
              <a:t>6</a:t>
            </a:fld>
            <a:endParaRPr lang="lv-LV">
              <a:latin typeface="Arial" charset="0"/>
            </a:endParaRPr>
          </a:p>
        </p:txBody>
      </p:sp>
      <p:sp>
        <p:nvSpPr>
          <p:cNvPr id="50179" name="Rectangle 2"/>
          <p:cNvSpPr>
            <a:spLocks noGrp="1" noRot="1" noChangeAspect="1" noChangeArrowheads="1" noTextEdit="1"/>
          </p:cNvSpPr>
          <p:nvPr>
            <p:ph type="sldImg"/>
          </p:nvPr>
        </p:nvSpPr>
        <p:spPr>
          <a:xfrm>
            <a:off x="917575" y="746125"/>
            <a:ext cx="4962525" cy="3721100"/>
          </a:xfrm>
          <a:ln/>
        </p:spPr>
      </p:sp>
      <p:sp>
        <p:nvSpPr>
          <p:cNvPr id="50180"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extLst>
      <p:ext uri="{BB962C8B-B14F-4D97-AF65-F5344CB8AC3E}">
        <p14:creationId xmlns:p14="http://schemas.microsoft.com/office/powerpoint/2010/main" xmlns="" val="30430335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EF4CE6FA-AB29-4E80-81F4-8674C7621968}" type="slidenum">
              <a:rPr lang="lv-LV" smtClean="0">
                <a:latin typeface="Arial" charset="0"/>
              </a:rPr>
              <a:pPr/>
              <a:t>7</a:t>
            </a:fld>
            <a:endParaRPr lang="lv-LV">
              <a:latin typeface="Arial" charset="0"/>
            </a:endParaRPr>
          </a:p>
        </p:txBody>
      </p:sp>
      <p:sp>
        <p:nvSpPr>
          <p:cNvPr id="50179" name="Rectangle 2"/>
          <p:cNvSpPr>
            <a:spLocks noGrp="1" noRot="1" noChangeAspect="1" noChangeArrowheads="1" noTextEdit="1"/>
          </p:cNvSpPr>
          <p:nvPr>
            <p:ph type="sldImg"/>
          </p:nvPr>
        </p:nvSpPr>
        <p:spPr>
          <a:xfrm>
            <a:off x="917575" y="746125"/>
            <a:ext cx="4962525" cy="3721100"/>
          </a:xfrm>
          <a:ln/>
        </p:spPr>
      </p:sp>
      <p:sp>
        <p:nvSpPr>
          <p:cNvPr id="50180"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extLst>
      <p:ext uri="{BB962C8B-B14F-4D97-AF65-F5344CB8AC3E}">
        <p14:creationId xmlns:p14="http://schemas.microsoft.com/office/powerpoint/2010/main" xmlns="" val="27366509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8</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79"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9</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79" y="4715390"/>
            <a:ext cx="5439719" cy="4465882"/>
          </a:xfrm>
          <a:noFill/>
          <a:ln/>
        </p:spPr>
        <p:txBody>
          <a:bodyPr/>
          <a:lstStyle/>
          <a:p>
            <a:pPr eaLnBrk="1" hangingPunct="1"/>
            <a:endParaRPr lang="lv-LV">
              <a:latin typeface="Arial" charset="0"/>
            </a:endParaRPr>
          </a:p>
        </p:txBody>
      </p:sp>
    </p:spTree>
    <p:extLst>
      <p:ext uri="{BB962C8B-B14F-4D97-AF65-F5344CB8AC3E}">
        <p14:creationId xmlns:p14="http://schemas.microsoft.com/office/powerpoint/2010/main" xmlns="" val="40761127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EF4CE6FA-AB29-4E80-81F4-8674C7621968}" type="slidenum">
              <a:rPr lang="lv-LV" smtClean="0">
                <a:latin typeface="Arial" charset="0"/>
              </a:rPr>
              <a:pPr/>
              <a:t>10</a:t>
            </a:fld>
            <a:endParaRPr lang="lv-LV">
              <a:latin typeface="Arial" charset="0"/>
            </a:endParaRPr>
          </a:p>
        </p:txBody>
      </p:sp>
      <p:sp>
        <p:nvSpPr>
          <p:cNvPr id="50179" name="Rectangle 2"/>
          <p:cNvSpPr>
            <a:spLocks noGrp="1" noRot="1" noChangeAspect="1" noChangeArrowheads="1" noTextEdit="1"/>
          </p:cNvSpPr>
          <p:nvPr>
            <p:ph type="sldImg"/>
          </p:nvPr>
        </p:nvSpPr>
        <p:spPr>
          <a:xfrm>
            <a:off x="917575" y="746125"/>
            <a:ext cx="4962525" cy="3721100"/>
          </a:xfrm>
          <a:ln/>
        </p:spPr>
      </p:sp>
      <p:sp>
        <p:nvSpPr>
          <p:cNvPr id="50180"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extLst>
      <p:ext uri="{BB962C8B-B14F-4D97-AF65-F5344CB8AC3E}">
        <p14:creationId xmlns:p14="http://schemas.microsoft.com/office/powerpoint/2010/main" xmlns="" val="16218737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EF4CE6FA-AB29-4E80-81F4-8674C7621968}" type="slidenum">
              <a:rPr lang="lv-LV" smtClean="0">
                <a:latin typeface="Arial" charset="0"/>
              </a:rPr>
              <a:pPr/>
              <a:t>11</a:t>
            </a:fld>
            <a:endParaRPr lang="lv-LV">
              <a:latin typeface="Arial" charset="0"/>
            </a:endParaRPr>
          </a:p>
        </p:txBody>
      </p:sp>
      <p:sp>
        <p:nvSpPr>
          <p:cNvPr id="50179" name="Rectangle 2"/>
          <p:cNvSpPr>
            <a:spLocks noGrp="1" noRot="1" noChangeAspect="1" noChangeArrowheads="1" noTextEdit="1"/>
          </p:cNvSpPr>
          <p:nvPr>
            <p:ph type="sldImg"/>
          </p:nvPr>
        </p:nvSpPr>
        <p:spPr>
          <a:xfrm>
            <a:off x="917575" y="746125"/>
            <a:ext cx="4962525" cy="3721100"/>
          </a:xfrm>
          <a:ln/>
        </p:spPr>
      </p:sp>
      <p:sp>
        <p:nvSpPr>
          <p:cNvPr id="50180"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extLst>
      <p:ext uri="{BB962C8B-B14F-4D97-AF65-F5344CB8AC3E}">
        <p14:creationId xmlns:p14="http://schemas.microsoft.com/office/powerpoint/2010/main" xmlns="" val="4292825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87C7BA9A-0A1C-4354-AAA8-780FE14DA26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a:t>Click to edit Master text styles</a:t>
            </a:r>
          </a:p>
          <a:p>
            <a:pPr lvl="1"/>
            <a:r>
              <a:rPr lang="lv-LV"/>
              <a:t>Second level</a:t>
            </a:r>
          </a:p>
          <a:p>
            <a:pPr lvl="2"/>
            <a:r>
              <a:rPr lang="lv-LV"/>
              <a:t>Third level</a:t>
            </a:r>
          </a:p>
          <a:p>
            <a:pPr lvl="3"/>
            <a:r>
              <a:rPr lang="lv-LV"/>
              <a:t>Fourth level</a:t>
            </a:r>
          </a:p>
          <a:p>
            <a:pPr lvl="4"/>
            <a:r>
              <a:rPr lang="lv-LV"/>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17.jpeg"/><Relationship Id="rId5" Type="http://schemas.openxmlformats.org/officeDocument/2006/relationships/image" Target="../media/image9.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12.xml"/><Relationship Id="rId5" Type="http://schemas.openxmlformats.org/officeDocument/2006/relationships/image" Target="../media/image18.png"/><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pn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07504" y="53181"/>
            <a:ext cx="8964612" cy="1071563"/>
          </a:xfrm>
        </p:spPr>
        <p:txBody>
          <a:bodyPr/>
          <a:lstStyle/>
          <a:p>
            <a:pPr eaLnBrk="1" hangingPunct="1"/>
            <a:r>
              <a:rPr lang="lv-LV" sz="4000" b="1" dirty="0"/>
              <a:t>2.Moz.20:12 Ceturtais bauslis</a:t>
            </a:r>
          </a:p>
        </p:txBody>
      </p:sp>
      <p:pic>
        <p:nvPicPr>
          <p:cNvPr id="3075" name="Picture 3" descr="DOVE019"/>
          <p:cNvPicPr>
            <a:picLocks noChangeAspect="1" noChangeArrowheads="1"/>
          </p:cNvPicPr>
          <p:nvPr/>
        </p:nvPicPr>
        <p:blipFill>
          <a:blip r:embed="rId2" cstate="print"/>
          <a:srcRect/>
          <a:stretch>
            <a:fillRect/>
          </a:stretch>
        </p:blipFill>
        <p:spPr bwMode="auto">
          <a:xfrm>
            <a:off x="125784" y="72554"/>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1</a:t>
            </a:fld>
            <a:endParaRPr lang="lv-LV"/>
          </a:p>
        </p:txBody>
      </p:sp>
      <p:sp>
        <p:nvSpPr>
          <p:cNvPr id="3077" name="Rectangle 6"/>
          <p:cNvSpPr>
            <a:spLocks noChangeArrowheads="1"/>
          </p:cNvSpPr>
          <p:nvPr/>
        </p:nvSpPr>
        <p:spPr bwMode="auto">
          <a:xfrm>
            <a:off x="-19608" y="1124744"/>
            <a:ext cx="9163608" cy="1938992"/>
          </a:xfrm>
          <a:prstGeom prst="rect">
            <a:avLst/>
          </a:prstGeom>
          <a:noFill/>
          <a:ln w="9525">
            <a:noFill/>
            <a:miter lim="800000"/>
            <a:headEnd/>
            <a:tailEnd/>
          </a:ln>
        </p:spPr>
        <p:txBody>
          <a:bodyPr wrap="square">
            <a:spAutoFit/>
          </a:bodyPr>
          <a:lstStyle/>
          <a:p>
            <a:r>
              <a:rPr lang="lv-LV" sz="6000" baseline="30000" dirty="0"/>
              <a:t>Godini savu tēvu un savu māti, lai tu ilgi dzīvotu tanī zemē, ko Tas Kungs, tavs Dievs, tev dod.</a:t>
            </a:r>
          </a:p>
        </p:txBody>
      </p:sp>
      <p:sp>
        <p:nvSpPr>
          <p:cNvPr id="6" name="Text Box 6"/>
          <p:cNvSpPr txBox="1">
            <a:spLocks noChangeArrowheads="1"/>
          </p:cNvSpPr>
          <p:nvPr/>
        </p:nvSpPr>
        <p:spPr bwMode="auto">
          <a:xfrm>
            <a:off x="7308304" y="0"/>
            <a:ext cx="1835696" cy="400110"/>
          </a:xfrm>
          <a:prstGeom prst="rect">
            <a:avLst/>
          </a:prstGeom>
          <a:noFill/>
          <a:ln w="9525">
            <a:noFill/>
            <a:miter lim="800000"/>
            <a:headEnd/>
            <a:tailEnd/>
          </a:ln>
        </p:spPr>
        <p:txBody>
          <a:bodyPr wrap="square">
            <a:spAutoFit/>
          </a:bodyPr>
          <a:lstStyle/>
          <a:p>
            <a:pPr algn="r">
              <a:spcBef>
                <a:spcPct val="50000"/>
              </a:spcBef>
            </a:pPr>
            <a:r>
              <a:rPr lang="lv-LV" sz="2000" dirty="0"/>
              <a:t>7.jūl.2024.</a:t>
            </a:r>
          </a:p>
        </p:txBody>
      </p:sp>
      <p:pic>
        <p:nvPicPr>
          <p:cNvPr id="4" name="Attēls 3">
            <a:extLst>
              <a:ext uri="{FF2B5EF4-FFF2-40B4-BE49-F238E27FC236}">
                <a16:creationId xmlns:a16="http://schemas.microsoft.com/office/drawing/2014/main" xmlns="" id="{97166C5C-AA10-4B44-A9E1-A395913E2ED7}"/>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619672" y="2805129"/>
            <a:ext cx="5976664" cy="397719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6"/>
          <p:cNvSpPr>
            <a:spLocks noGrp="1"/>
          </p:cNvSpPr>
          <p:nvPr>
            <p:ph type="sldNum" sz="quarter" idx="12"/>
          </p:nvPr>
        </p:nvSpPr>
        <p:spPr>
          <a:noFill/>
        </p:spPr>
        <p:txBody>
          <a:bodyPr/>
          <a:lstStyle/>
          <a:p>
            <a:fld id="{1D5BCCA7-A09D-4B96-A54E-16CD4B17CDA3}" type="slidenum">
              <a:rPr lang="en-US" smtClean="0"/>
              <a:pPr/>
              <a:t>10</a:t>
            </a:fld>
            <a:endParaRPr lang="en-US"/>
          </a:p>
        </p:txBody>
      </p:sp>
      <p:sp>
        <p:nvSpPr>
          <p:cNvPr id="13" name="Oval 12"/>
          <p:cNvSpPr/>
          <p:nvPr/>
        </p:nvSpPr>
        <p:spPr>
          <a:xfrm>
            <a:off x="35496" y="2191894"/>
            <a:ext cx="3456384"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a:solidFill>
                  <a:schemeClr val="tx1"/>
                </a:solidFill>
              </a:rPr>
              <a:t>Dievbijība</a:t>
            </a:r>
            <a:endParaRPr lang="en-US" sz="5400" b="1" dirty="0">
              <a:solidFill>
                <a:schemeClr val="tx1"/>
              </a:solidFill>
            </a:endParaRPr>
          </a:p>
        </p:txBody>
      </p:sp>
      <p:sp>
        <p:nvSpPr>
          <p:cNvPr id="14" name="Oval 13"/>
          <p:cNvSpPr/>
          <p:nvPr/>
        </p:nvSpPr>
        <p:spPr>
          <a:xfrm>
            <a:off x="5913310" y="2032261"/>
            <a:ext cx="3195194" cy="13967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err="1">
                <a:solidFill>
                  <a:schemeClr val="tx1"/>
                </a:solidFill>
              </a:rPr>
              <a:t>Mīlestībauz</a:t>
            </a:r>
            <a:r>
              <a:rPr lang="lv-LV" sz="4000" dirty="0">
                <a:solidFill>
                  <a:schemeClr val="tx1"/>
                </a:solidFill>
              </a:rPr>
              <a:t> Dievu</a:t>
            </a:r>
            <a:endParaRPr lang="en-US" sz="5400" b="1" dirty="0">
              <a:solidFill>
                <a:schemeClr val="tx1"/>
              </a:solidFill>
            </a:endParaRPr>
          </a:p>
        </p:txBody>
      </p:sp>
      <p:sp>
        <p:nvSpPr>
          <p:cNvPr id="21" name="Rectangle 22">
            <a:extLst>
              <a:ext uri="{FF2B5EF4-FFF2-40B4-BE49-F238E27FC236}">
                <a16:creationId xmlns:a16="http://schemas.microsoft.com/office/drawing/2014/main" xmlns="" id="{1F6CC980-C673-4792-A903-56446EBFA54C}"/>
              </a:ext>
            </a:extLst>
          </p:cNvPr>
          <p:cNvSpPr/>
          <p:nvPr/>
        </p:nvSpPr>
        <p:spPr>
          <a:xfrm>
            <a:off x="0" y="260648"/>
            <a:ext cx="9144000" cy="683264"/>
          </a:xfrm>
          <a:prstGeom prst="rect">
            <a:avLst/>
          </a:prstGeom>
        </p:spPr>
        <p:txBody>
          <a:bodyPr wrap="square">
            <a:spAutoFit/>
          </a:bodyPr>
          <a:lstStyle/>
          <a:p>
            <a:pPr marL="533400" indent="-533400" algn="ctr" eaLnBrk="1" hangingPunct="1">
              <a:lnSpc>
                <a:spcPct val="80000"/>
              </a:lnSpc>
              <a:buNone/>
              <a:defRPr/>
            </a:pPr>
            <a:r>
              <a:rPr lang="lv-LV" sz="4800" b="1" dirty="0"/>
              <a:t>4.baušļa pildīšanai vajadzīga </a:t>
            </a:r>
          </a:p>
        </p:txBody>
      </p:sp>
      <p:sp>
        <p:nvSpPr>
          <p:cNvPr id="20" name="Rectangle 22">
            <a:extLst>
              <a:ext uri="{FF2B5EF4-FFF2-40B4-BE49-F238E27FC236}">
                <a16:creationId xmlns:a16="http://schemas.microsoft.com/office/drawing/2014/main" xmlns="" id="{F7676E43-A620-4B99-B63E-2579C57EBE5F}"/>
              </a:ext>
            </a:extLst>
          </p:cNvPr>
          <p:cNvSpPr/>
          <p:nvPr/>
        </p:nvSpPr>
        <p:spPr>
          <a:xfrm>
            <a:off x="683568" y="5557453"/>
            <a:ext cx="8133590" cy="1077218"/>
          </a:xfrm>
          <a:prstGeom prst="rect">
            <a:avLst/>
          </a:prstGeom>
        </p:spPr>
        <p:txBody>
          <a:bodyPr wrap="square">
            <a:spAutoFit/>
          </a:bodyPr>
          <a:lstStyle/>
          <a:p>
            <a:pPr marL="533400" indent="-533400" algn="ctr" eaLnBrk="1" hangingPunct="1">
              <a:lnSpc>
                <a:spcPct val="80000"/>
              </a:lnSpc>
              <a:buNone/>
              <a:defRPr/>
            </a:pPr>
            <a:r>
              <a:rPr lang="lv-LV" sz="4000" dirty="0"/>
              <a:t>It sevišķi grūti tas paliek, ka vecāki kļūst veci, slimi un nevarīgi</a:t>
            </a:r>
          </a:p>
        </p:txBody>
      </p:sp>
      <p:pic>
        <p:nvPicPr>
          <p:cNvPr id="3" name="Attēls 2">
            <a:extLst>
              <a:ext uri="{FF2B5EF4-FFF2-40B4-BE49-F238E27FC236}">
                <a16:creationId xmlns:a16="http://schemas.microsoft.com/office/drawing/2014/main" xmlns="" id="{627B2CF9-5946-417E-B684-6CDE66375E9A}"/>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411760" y="1052736"/>
            <a:ext cx="4248472" cy="4248472"/>
          </a:xfrm>
          <a:prstGeom prst="rect">
            <a:avLst/>
          </a:prstGeom>
        </p:spPr>
      </p:pic>
      <p:sp>
        <p:nvSpPr>
          <p:cNvPr id="16" name="Oval 12">
            <a:extLst>
              <a:ext uri="{FF2B5EF4-FFF2-40B4-BE49-F238E27FC236}">
                <a16:creationId xmlns:a16="http://schemas.microsoft.com/office/drawing/2014/main" xmlns="" id="{33C9FD6F-28ED-43A3-957D-FCDF773CC51A}"/>
              </a:ext>
            </a:extLst>
          </p:cNvPr>
          <p:cNvSpPr/>
          <p:nvPr/>
        </p:nvSpPr>
        <p:spPr>
          <a:xfrm>
            <a:off x="62338" y="4349211"/>
            <a:ext cx="3312368"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a:solidFill>
                  <a:schemeClr val="tx1"/>
                </a:solidFill>
              </a:rPr>
              <a:t>Pacietība</a:t>
            </a:r>
            <a:endParaRPr lang="en-US" sz="5400" b="1" dirty="0">
              <a:solidFill>
                <a:schemeClr val="tx1"/>
              </a:solidFill>
            </a:endParaRPr>
          </a:p>
        </p:txBody>
      </p:sp>
    </p:spTree>
    <p:extLst>
      <p:ext uri="{BB962C8B-B14F-4D97-AF65-F5344CB8AC3E}">
        <p14:creationId xmlns:p14="http://schemas.microsoft.com/office/powerpoint/2010/main" xmlns="" val="209508563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ppt_x"/>
                                          </p:val>
                                        </p:tav>
                                        <p:tav tm="100000">
                                          <p:val>
                                            <p:strVal val="#ppt_x"/>
                                          </p:val>
                                        </p:tav>
                                      </p:tavLst>
                                    </p:anim>
                                    <p:anim calcmode="lin" valueType="num">
                                      <p:cBhvr additive="base">
                                        <p:cTn id="13" dur="500" fill="hold"/>
                                        <p:tgtEl>
                                          <p:spTgt spid="2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2000"/>
                                        <p:tgtEl>
                                          <p:spTgt spid="13"/>
                                        </p:tgtEl>
                                      </p:cBhvr>
                                    </p:animEffect>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2000"/>
                                        <p:tgtEl>
                                          <p:spTgt spid="14"/>
                                        </p:tgtEl>
                                      </p:cBhvr>
                                    </p:animEffect>
                                  </p:childTnLst>
                                </p:cTn>
                              </p:par>
                            </p:childTnLst>
                          </p:cTn>
                        </p:par>
                        <p:par>
                          <p:cTn id="22" fill="hold">
                            <p:stCondLst>
                              <p:cond delay="5000"/>
                            </p:stCondLst>
                            <p:childTnLst>
                              <p:par>
                                <p:cTn id="23" presetID="2" presetClass="entr" presetSubtype="4"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par>
                          <p:cTn id="27" fill="hold">
                            <p:stCondLst>
                              <p:cond delay="5500"/>
                            </p:stCondLst>
                            <p:childTnLst>
                              <p:par>
                                <p:cTn id="28" presetID="10"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21" grpId="0"/>
      <p:bldP spid="20" grpId="0"/>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ttēls 3">
            <a:extLst>
              <a:ext uri="{FF2B5EF4-FFF2-40B4-BE49-F238E27FC236}">
                <a16:creationId xmlns:a16="http://schemas.microsoft.com/office/drawing/2014/main" xmlns="" id="{8D3CF4A9-5989-4180-BC0E-0C7A1C78FFB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788024" y="1257959"/>
            <a:ext cx="4085283" cy="3107146"/>
          </a:xfrm>
          <a:prstGeom prst="rect">
            <a:avLst/>
          </a:prstGeom>
        </p:spPr>
      </p:pic>
      <p:sp>
        <p:nvSpPr>
          <p:cNvPr id="24578" name="Slide Number Placeholder 6"/>
          <p:cNvSpPr>
            <a:spLocks noGrp="1"/>
          </p:cNvSpPr>
          <p:nvPr>
            <p:ph type="sldNum" sz="quarter" idx="12"/>
          </p:nvPr>
        </p:nvSpPr>
        <p:spPr>
          <a:noFill/>
        </p:spPr>
        <p:txBody>
          <a:bodyPr/>
          <a:lstStyle/>
          <a:p>
            <a:fld id="{1D5BCCA7-A09D-4B96-A54E-16CD4B17CDA3}" type="slidenum">
              <a:rPr lang="en-US" smtClean="0"/>
              <a:pPr/>
              <a:t>11</a:t>
            </a:fld>
            <a:endParaRPr lang="en-US"/>
          </a:p>
        </p:txBody>
      </p:sp>
      <p:sp>
        <p:nvSpPr>
          <p:cNvPr id="49154" name="Rectangle 2"/>
          <p:cNvSpPr>
            <a:spLocks noGrp="1" noChangeArrowheads="1"/>
          </p:cNvSpPr>
          <p:nvPr>
            <p:ph type="title"/>
          </p:nvPr>
        </p:nvSpPr>
        <p:spPr>
          <a:xfrm>
            <a:off x="323850" y="115888"/>
            <a:ext cx="8388350" cy="404812"/>
          </a:xfrm>
        </p:spPr>
        <p:txBody>
          <a:bodyPr/>
          <a:lstStyle/>
          <a:p>
            <a:pPr marL="762000" indent="-762000" eaLnBrk="1" hangingPunct="1">
              <a:defRPr/>
            </a:pPr>
            <a:r>
              <a:rPr lang="lv-LV" b="1" dirty="0">
                <a:solidFill>
                  <a:schemeClr val="tx1"/>
                </a:solidFill>
              </a:rPr>
              <a:t>Grūti godāt lielā vecumā</a:t>
            </a:r>
            <a:endParaRPr lang="en-US" sz="4000" dirty="0">
              <a:solidFill>
                <a:schemeClr val="tx1"/>
              </a:solidFill>
            </a:endParaRPr>
          </a:p>
        </p:txBody>
      </p:sp>
      <p:sp>
        <p:nvSpPr>
          <p:cNvPr id="13" name="Oval 12"/>
          <p:cNvSpPr/>
          <p:nvPr/>
        </p:nvSpPr>
        <p:spPr>
          <a:xfrm>
            <a:off x="270693" y="1450165"/>
            <a:ext cx="4805363" cy="61068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a:solidFill>
                  <a:schemeClr val="tx1"/>
                </a:solidFill>
              </a:rPr>
              <a:t>Nostumt malā</a:t>
            </a:r>
            <a:endParaRPr lang="en-US" sz="5400" b="1" dirty="0">
              <a:solidFill>
                <a:schemeClr val="tx1"/>
              </a:solidFill>
            </a:endParaRPr>
          </a:p>
        </p:txBody>
      </p:sp>
      <p:sp>
        <p:nvSpPr>
          <p:cNvPr id="14" name="Oval 13"/>
          <p:cNvSpPr/>
          <p:nvPr/>
        </p:nvSpPr>
        <p:spPr>
          <a:xfrm>
            <a:off x="1386816" y="2275060"/>
            <a:ext cx="2573116" cy="82670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a:solidFill>
                  <a:schemeClr val="tx1"/>
                </a:solidFill>
              </a:rPr>
              <a:t>Ignorēt</a:t>
            </a:r>
            <a:endParaRPr lang="en-US" sz="5400" b="1" dirty="0">
              <a:solidFill>
                <a:schemeClr val="tx1"/>
              </a:solidFill>
            </a:endParaRPr>
          </a:p>
        </p:txBody>
      </p:sp>
      <p:sp>
        <p:nvSpPr>
          <p:cNvPr id="21" name="Rectangle 22">
            <a:extLst>
              <a:ext uri="{FF2B5EF4-FFF2-40B4-BE49-F238E27FC236}">
                <a16:creationId xmlns:a16="http://schemas.microsoft.com/office/drawing/2014/main" xmlns="" id="{1F6CC980-C673-4792-A903-56446EBFA54C}"/>
              </a:ext>
            </a:extLst>
          </p:cNvPr>
          <p:cNvSpPr/>
          <p:nvPr/>
        </p:nvSpPr>
        <p:spPr>
          <a:xfrm>
            <a:off x="-144016" y="772086"/>
            <a:ext cx="9396536" cy="535531"/>
          </a:xfrm>
          <a:prstGeom prst="rect">
            <a:avLst/>
          </a:prstGeom>
        </p:spPr>
        <p:txBody>
          <a:bodyPr wrap="square">
            <a:spAutoFit/>
          </a:bodyPr>
          <a:lstStyle/>
          <a:p>
            <a:pPr marL="533400" indent="-533400" algn="ctr" eaLnBrk="1" hangingPunct="1">
              <a:lnSpc>
                <a:spcPct val="80000"/>
              </a:lnSpc>
              <a:buNone/>
              <a:defRPr/>
            </a:pPr>
            <a:r>
              <a:rPr lang="lv-LV" sz="3600" dirty="0"/>
              <a:t>Pasaulē bieži parasts vecākus</a:t>
            </a:r>
          </a:p>
        </p:txBody>
      </p:sp>
      <p:sp>
        <p:nvSpPr>
          <p:cNvPr id="20" name="Rectangle 22">
            <a:extLst>
              <a:ext uri="{FF2B5EF4-FFF2-40B4-BE49-F238E27FC236}">
                <a16:creationId xmlns:a16="http://schemas.microsoft.com/office/drawing/2014/main" xmlns="" id="{F7676E43-A620-4B99-B63E-2579C57EBE5F}"/>
              </a:ext>
            </a:extLst>
          </p:cNvPr>
          <p:cNvSpPr/>
          <p:nvPr/>
        </p:nvSpPr>
        <p:spPr>
          <a:xfrm>
            <a:off x="-36512" y="4600193"/>
            <a:ext cx="9144000" cy="1027974"/>
          </a:xfrm>
          <a:prstGeom prst="rect">
            <a:avLst/>
          </a:prstGeom>
        </p:spPr>
        <p:txBody>
          <a:bodyPr wrap="square">
            <a:spAutoFit/>
          </a:bodyPr>
          <a:lstStyle/>
          <a:p>
            <a:pPr marL="533400" indent="-533400" algn="ctr" eaLnBrk="1" hangingPunct="1">
              <a:lnSpc>
                <a:spcPct val="80000"/>
              </a:lnSpc>
              <a:buNone/>
              <a:defRPr/>
            </a:pPr>
            <a:r>
              <a:rPr lang="lv-LV" sz="3800" dirty="0"/>
              <a:t>Visbiežāk tas notiek, kad vecāki, dzīvi būdami, novēl savu īpašumu bērniem</a:t>
            </a:r>
          </a:p>
        </p:txBody>
      </p:sp>
      <p:sp>
        <p:nvSpPr>
          <p:cNvPr id="11" name="Oval 13">
            <a:extLst>
              <a:ext uri="{FF2B5EF4-FFF2-40B4-BE49-F238E27FC236}">
                <a16:creationId xmlns:a16="http://schemas.microsoft.com/office/drawing/2014/main" xmlns="" id="{CCD84A2C-CE16-4DA9-BF8D-15B371B98F52}"/>
              </a:ext>
            </a:extLst>
          </p:cNvPr>
          <p:cNvSpPr/>
          <p:nvPr/>
        </p:nvSpPr>
        <p:spPr>
          <a:xfrm>
            <a:off x="1386816" y="3355351"/>
            <a:ext cx="2573116" cy="82670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a:solidFill>
                  <a:schemeClr val="tx1"/>
                </a:solidFill>
              </a:rPr>
              <a:t>Nicināt</a:t>
            </a:r>
            <a:endParaRPr lang="en-US" sz="5400" b="1" dirty="0">
              <a:solidFill>
                <a:schemeClr val="tx1"/>
              </a:solidFill>
            </a:endParaRPr>
          </a:p>
        </p:txBody>
      </p:sp>
      <p:sp>
        <p:nvSpPr>
          <p:cNvPr id="12" name="Rounded Rectangle 13">
            <a:extLst>
              <a:ext uri="{FF2B5EF4-FFF2-40B4-BE49-F238E27FC236}">
                <a16:creationId xmlns:a16="http://schemas.microsoft.com/office/drawing/2014/main" xmlns="" id="{1418B81B-52CB-4B1B-99C7-2E406D78CEC2}"/>
              </a:ext>
            </a:extLst>
          </p:cNvPr>
          <p:cNvSpPr/>
          <p:nvPr/>
        </p:nvSpPr>
        <p:spPr>
          <a:xfrm>
            <a:off x="683567" y="5606111"/>
            <a:ext cx="8189739"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Tad bērni iedomājas, ka viņiem pieder visa vara pār saviem vecākiem!</a:t>
            </a:r>
            <a:endParaRPr lang="en-US" sz="3600" dirty="0"/>
          </a:p>
        </p:txBody>
      </p:sp>
    </p:spTree>
    <p:extLst>
      <p:ext uri="{BB962C8B-B14F-4D97-AF65-F5344CB8AC3E}">
        <p14:creationId xmlns:p14="http://schemas.microsoft.com/office/powerpoint/2010/main" xmlns="" val="279080014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additive="base">
                                        <p:cTn id="7" dur="500" fill="hold"/>
                                        <p:tgtEl>
                                          <p:spTgt spid="49154"/>
                                        </p:tgtEl>
                                        <p:attrNameLst>
                                          <p:attrName>ppt_x</p:attrName>
                                        </p:attrNameLst>
                                      </p:cBhvr>
                                      <p:tavLst>
                                        <p:tav tm="0">
                                          <p:val>
                                            <p:strVal val="#ppt_x"/>
                                          </p:val>
                                        </p:tav>
                                        <p:tav tm="100000">
                                          <p:val>
                                            <p:strVal val="#ppt_x"/>
                                          </p:val>
                                        </p:tav>
                                      </p:tavLst>
                                    </p:anim>
                                    <p:anim calcmode="lin" valueType="num">
                                      <p:cBhvr additive="base">
                                        <p:cTn id="8" dur="500" fill="hold"/>
                                        <p:tgtEl>
                                          <p:spTgt spid="4915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par>
                          <p:cTn id="12" fill="hold">
                            <p:stCondLst>
                              <p:cond delay="500"/>
                            </p:stCondLst>
                            <p:childTnLst>
                              <p:par>
                                <p:cTn id="13" presetID="2" presetClass="entr" presetSubtype="4"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ppt_x"/>
                                          </p:val>
                                        </p:tav>
                                        <p:tav tm="100000">
                                          <p:val>
                                            <p:strVal val="#ppt_x"/>
                                          </p:val>
                                        </p:tav>
                                      </p:tavLst>
                                    </p:anim>
                                    <p:anim calcmode="lin" valueType="num">
                                      <p:cBhvr additive="base">
                                        <p:cTn id="16" dur="500" fill="hold"/>
                                        <p:tgtEl>
                                          <p:spTgt spid="21"/>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2000"/>
                                        <p:tgtEl>
                                          <p:spTgt spid="13"/>
                                        </p:tgtEl>
                                      </p:cBhvr>
                                    </p:animEffect>
                                  </p:childTnLst>
                                </p:cTn>
                              </p:par>
                            </p:childTnLst>
                          </p:cTn>
                        </p:par>
                        <p:par>
                          <p:cTn id="21" fill="hold">
                            <p:stCondLst>
                              <p:cond delay="3000"/>
                            </p:stCondLst>
                            <p:childTnLst>
                              <p:par>
                                <p:cTn id="22" presetID="10"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2000"/>
                                        <p:tgtEl>
                                          <p:spTgt spid="14"/>
                                        </p:tgtEl>
                                      </p:cBhvr>
                                    </p:animEffect>
                                  </p:childTnLst>
                                </p:cTn>
                              </p:par>
                            </p:childTnLst>
                          </p:cTn>
                        </p:par>
                        <p:par>
                          <p:cTn id="25" fill="hold">
                            <p:stCondLst>
                              <p:cond delay="5000"/>
                            </p:stCondLst>
                            <p:childTnLst>
                              <p:par>
                                <p:cTn id="26" presetID="2" presetClass="entr" presetSubtype="4"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500" fill="hold"/>
                                        <p:tgtEl>
                                          <p:spTgt spid="20"/>
                                        </p:tgtEl>
                                        <p:attrNameLst>
                                          <p:attrName>ppt_x</p:attrName>
                                        </p:attrNameLst>
                                      </p:cBhvr>
                                      <p:tavLst>
                                        <p:tav tm="0">
                                          <p:val>
                                            <p:strVal val="#ppt_x"/>
                                          </p:val>
                                        </p:tav>
                                        <p:tav tm="100000">
                                          <p:val>
                                            <p:strVal val="#ppt_x"/>
                                          </p:val>
                                        </p:tav>
                                      </p:tavLst>
                                    </p:anim>
                                    <p:anim calcmode="lin" valueType="num">
                                      <p:cBhvr additive="base">
                                        <p:cTn id="29" dur="500" fill="hold"/>
                                        <p:tgtEl>
                                          <p:spTgt spid="20"/>
                                        </p:tgtEl>
                                        <p:attrNameLst>
                                          <p:attrName>ppt_y</p:attrName>
                                        </p:attrNameLst>
                                      </p:cBhvr>
                                      <p:tavLst>
                                        <p:tav tm="0">
                                          <p:val>
                                            <p:strVal val="1+#ppt_h/2"/>
                                          </p:val>
                                        </p:tav>
                                        <p:tav tm="100000">
                                          <p:val>
                                            <p:strVal val="#ppt_y"/>
                                          </p:val>
                                        </p:tav>
                                      </p:tavLst>
                                    </p:anim>
                                  </p:childTnLst>
                                </p:cTn>
                              </p:par>
                            </p:childTnLst>
                          </p:cTn>
                        </p:par>
                        <p:par>
                          <p:cTn id="30" fill="hold">
                            <p:stCondLst>
                              <p:cond delay="55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2000"/>
                                        <p:tgtEl>
                                          <p:spTgt spid="11"/>
                                        </p:tgtEl>
                                      </p:cBhvr>
                                    </p:animEffect>
                                  </p:childTnLst>
                                </p:cTn>
                              </p:par>
                            </p:childTnLst>
                          </p:cTn>
                        </p:par>
                        <p:par>
                          <p:cTn id="34" fill="hold">
                            <p:stCondLst>
                              <p:cond delay="7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P spid="13" grpId="0" animBg="1"/>
      <p:bldP spid="14" grpId="0" animBg="1"/>
      <p:bldP spid="21" grpId="0"/>
      <p:bldP spid="20" grpId="0"/>
      <p:bldP spid="11" grpId="0" animBg="1"/>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ttēls 3">
            <a:extLst>
              <a:ext uri="{FF2B5EF4-FFF2-40B4-BE49-F238E27FC236}">
                <a16:creationId xmlns:a16="http://schemas.microsoft.com/office/drawing/2014/main" xmlns="" id="{B2A3F45C-F0F8-4586-AD73-69BD05DDBA59}"/>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058611" y="1179854"/>
            <a:ext cx="4039006" cy="4039006"/>
          </a:xfrm>
          <a:prstGeom prst="rect">
            <a:avLst/>
          </a:prstGeom>
        </p:spPr>
      </p:pic>
      <p:sp>
        <p:nvSpPr>
          <p:cNvPr id="24578" name="Slide Number Placeholder 6"/>
          <p:cNvSpPr>
            <a:spLocks noGrp="1"/>
          </p:cNvSpPr>
          <p:nvPr>
            <p:ph type="sldNum" sz="quarter" idx="12"/>
          </p:nvPr>
        </p:nvSpPr>
        <p:spPr>
          <a:noFill/>
        </p:spPr>
        <p:txBody>
          <a:bodyPr/>
          <a:lstStyle/>
          <a:p>
            <a:fld id="{1D5BCCA7-A09D-4B96-A54E-16CD4B17CDA3}" type="slidenum">
              <a:rPr lang="en-US" smtClean="0"/>
              <a:pPr/>
              <a:t>12</a:t>
            </a:fld>
            <a:endParaRPr lang="en-US"/>
          </a:p>
        </p:txBody>
      </p:sp>
      <p:sp>
        <p:nvSpPr>
          <p:cNvPr id="21" name="Rectangle 22">
            <a:extLst>
              <a:ext uri="{FF2B5EF4-FFF2-40B4-BE49-F238E27FC236}">
                <a16:creationId xmlns:a16="http://schemas.microsoft.com/office/drawing/2014/main" xmlns="" id="{1F6CC980-C673-4792-A903-56446EBFA54C}"/>
              </a:ext>
            </a:extLst>
          </p:cNvPr>
          <p:cNvSpPr/>
          <p:nvPr/>
        </p:nvSpPr>
        <p:spPr>
          <a:xfrm>
            <a:off x="0" y="188640"/>
            <a:ext cx="9144000" cy="683264"/>
          </a:xfrm>
          <a:prstGeom prst="rect">
            <a:avLst/>
          </a:prstGeom>
        </p:spPr>
        <p:txBody>
          <a:bodyPr wrap="square">
            <a:spAutoFit/>
          </a:bodyPr>
          <a:lstStyle/>
          <a:p>
            <a:pPr marL="533400" indent="-533400" algn="ctr" eaLnBrk="1" hangingPunct="1">
              <a:lnSpc>
                <a:spcPct val="80000"/>
              </a:lnSpc>
              <a:buNone/>
              <a:defRPr/>
            </a:pPr>
            <a:r>
              <a:rPr lang="lv-LV" sz="4800" b="1" dirty="0"/>
              <a:t>Grūti godāt lielā vecumā</a:t>
            </a:r>
          </a:p>
        </p:txBody>
      </p:sp>
      <p:sp>
        <p:nvSpPr>
          <p:cNvPr id="9" name="Rounded Rectangle 13">
            <a:extLst>
              <a:ext uri="{FF2B5EF4-FFF2-40B4-BE49-F238E27FC236}">
                <a16:creationId xmlns:a16="http://schemas.microsoft.com/office/drawing/2014/main" xmlns="" id="{5953CEB8-AD9F-4272-9D10-7A5C13164A2A}"/>
              </a:ext>
            </a:extLst>
          </p:cNvPr>
          <p:cNvSpPr/>
          <p:nvPr/>
        </p:nvSpPr>
        <p:spPr>
          <a:xfrm>
            <a:off x="323527" y="1000609"/>
            <a:ext cx="4248473" cy="100981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Vecākiem grūti iet līdzi laikam</a:t>
            </a:r>
            <a:endParaRPr lang="en-US" sz="3600" dirty="0"/>
          </a:p>
        </p:txBody>
      </p:sp>
      <p:sp>
        <p:nvSpPr>
          <p:cNvPr id="10" name="Rounded Rectangle 13">
            <a:extLst>
              <a:ext uri="{FF2B5EF4-FFF2-40B4-BE49-F238E27FC236}">
                <a16:creationId xmlns:a16="http://schemas.microsoft.com/office/drawing/2014/main" xmlns="" id="{9D91F34E-F350-4248-B345-17DAC2A577CB}"/>
              </a:ext>
            </a:extLst>
          </p:cNvPr>
          <p:cNvSpPr/>
          <p:nvPr/>
        </p:nvSpPr>
        <p:spPr>
          <a:xfrm>
            <a:off x="287897" y="2343222"/>
            <a:ext cx="5009255" cy="122583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Kad vecāki uzdrošinās iejaukties bērnu lietās</a:t>
            </a:r>
            <a:endParaRPr lang="en-US" sz="3600" dirty="0"/>
          </a:p>
        </p:txBody>
      </p:sp>
      <p:sp>
        <p:nvSpPr>
          <p:cNvPr id="11" name="Rounded Rectangle 13">
            <a:extLst>
              <a:ext uri="{FF2B5EF4-FFF2-40B4-BE49-F238E27FC236}">
                <a16:creationId xmlns:a16="http://schemas.microsoft.com/office/drawing/2014/main" xmlns="" id="{57F93A1E-13DB-4F50-8C13-3C0E8D53813B}"/>
              </a:ext>
            </a:extLst>
          </p:cNvPr>
          <p:cNvSpPr/>
          <p:nvPr/>
        </p:nvSpPr>
        <p:spPr>
          <a:xfrm>
            <a:off x="287897" y="3789040"/>
            <a:ext cx="5364223" cy="162498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Tos noraida ar smagiem, rupjiem vārdiem vai sāpīgi izsmej</a:t>
            </a:r>
            <a:endParaRPr lang="en-US" sz="3600" dirty="0"/>
          </a:p>
        </p:txBody>
      </p:sp>
      <p:sp>
        <p:nvSpPr>
          <p:cNvPr id="15" name="Rounded Rectangle 13">
            <a:extLst>
              <a:ext uri="{FF2B5EF4-FFF2-40B4-BE49-F238E27FC236}">
                <a16:creationId xmlns:a16="http://schemas.microsoft.com/office/drawing/2014/main" xmlns="" id="{6100F173-A774-4AA8-A3C5-50F9C822A59C}"/>
              </a:ext>
            </a:extLst>
          </p:cNvPr>
          <p:cNvSpPr/>
          <p:nvPr/>
        </p:nvSpPr>
        <p:spPr>
          <a:xfrm>
            <a:off x="287897" y="5549393"/>
            <a:ext cx="5009255" cy="122583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Un tālāk viņi to atļauj arī mazbērniem</a:t>
            </a:r>
            <a:endParaRPr lang="en-US" sz="3600" dirty="0"/>
          </a:p>
        </p:txBody>
      </p:sp>
    </p:spTree>
    <p:extLst>
      <p:ext uri="{BB962C8B-B14F-4D97-AF65-F5344CB8AC3E}">
        <p14:creationId xmlns:p14="http://schemas.microsoft.com/office/powerpoint/2010/main" xmlns="" val="7772490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0"/>
                                        <p:tgtEl>
                                          <p:spTgt spid="10"/>
                                        </p:tgtEl>
                                      </p:cBhvr>
                                    </p:animEffect>
                                  </p:childTnLst>
                                </p:cTn>
                              </p:par>
                            </p:childTnLst>
                          </p:cTn>
                        </p:par>
                        <p:par>
                          <p:cTn id="20" fill="hold">
                            <p:stCondLst>
                              <p:cond delay="45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2000"/>
                                        <p:tgtEl>
                                          <p:spTgt spid="11"/>
                                        </p:tgtEl>
                                      </p:cBhvr>
                                    </p:animEffect>
                                  </p:childTnLst>
                                </p:cTn>
                              </p:par>
                            </p:childTnLst>
                          </p:cTn>
                        </p:par>
                        <p:par>
                          <p:cTn id="24" fill="hold">
                            <p:stCondLst>
                              <p:cond delay="6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9" grpId="0" animBg="1"/>
      <p:bldP spid="10" grpId="0" animBg="1"/>
      <p:bldP spid="11" grpId="0" animBg="1"/>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ttēls 3">
            <a:extLst>
              <a:ext uri="{FF2B5EF4-FFF2-40B4-BE49-F238E27FC236}">
                <a16:creationId xmlns:a16="http://schemas.microsoft.com/office/drawing/2014/main" xmlns="" id="{B2A3F45C-F0F8-4586-AD73-69BD05DDBA59}"/>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045359" y="1539061"/>
            <a:ext cx="4039006" cy="4039006"/>
          </a:xfrm>
          <a:prstGeom prst="rect">
            <a:avLst/>
          </a:prstGeom>
        </p:spPr>
      </p:pic>
      <p:sp>
        <p:nvSpPr>
          <p:cNvPr id="24578" name="Slide Number Placeholder 6"/>
          <p:cNvSpPr>
            <a:spLocks noGrp="1"/>
          </p:cNvSpPr>
          <p:nvPr>
            <p:ph type="sldNum" sz="quarter" idx="12"/>
          </p:nvPr>
        </p:nvSpPr>
        <p:spPr>
          <a:noFill/>
        </p:spPr>
        <p:txBody>
          <a:bodyPr/>
          <a:lstStyle/>
          <a:p>
            <a:fld id="{1D5BCCA7-A09D-4B96-A54E-16CD4B17CDA3}" type="slidenum">
              <a:rPr lang="en-US" smtClean="0"/>
              <a:pPr/>
              <a:t>13</a:t>
            </a:fld>
            <a:endParaRPr lang="en-US"/>
          </a:p>
        </p:txBody>
      </p:sp>
      <p:sp>
        <p:nvSpPr>
          <p:cNvPr id="21" name="Rectangle 22">
            <a:extLst>
              <a:ext uri="{FF2B5EF4-FFF2-40B4-BE49-F238E27FC236}">
                <a16:creationId xmlns:a16="http://schemas.microsoft.com/office/drawing/2014/main" xmlns="" id="{1F6CC980-C673-4792-A903-56446EBFA54C}"/>
              </a:ext>
            </a:extLst>
          </p:cNvPr>
          <p:cNvSpPr/>
          <p:nvPr/>
        </p:nvSpPr>
        <p:spPr>
          <a:xfrm>
            <a:off x="0" y="188640"/>
            <a:ext cx="9144000" cy="683264"/>
          </a:xfrm>
          <a:prstGeom prst="rect">
            <a:avLst/>
          </a:prstGeom>
        </p:spPr>
        <p:txBody>
          <a:bodyPr wrap="square">
            <a:spAutoFit/>
          </a:bodyPr>
          <a:lstStyle/>
          <a:p>
            <a:pPr marL="533400" indent="-533400" algn="ctr" eaLnBrk="1" hangingPunct="1">
              <a:lnSpc>
                <a:spcPct val="80000"/>
              </a:lnSpc>
              <a:buNone/>
              <a:defRPr/>
            </a:pPr>
            <a:r>
              <a:rPr lang="lv-LV" sz="4800" b="1" dirty="0"/>
              <a:t>Grūti godāt lielā vecumā</a:t>
            </a:r>
          </a:p>
        </p:txBody>
      </p:sp>
      <p:sp>
        <p:nvSpPr>
          <p:cNvPr id="15" name="Rounded Rectangle 13">
            <a:extLst>
              <a:ext uri="{FF2B5EF4-FFF2-40B4-BE49-F238E27FC236}">
                <a16:creationId xmlns:a16="http://schemas.microsoft.com/office/drawing/2014/main" xmlns="" id="{6100F173-A774-4AA8-A3C5-50F9C822A59C}"/>
              </a:ext>
            </a:extLst>
          </p:cNvPr>
          <p:cNvSpPr/>
          <p:nvPr/>
        </p:nvSpPr>
        <p:spPr>
          <a:xfrm>
            <a:off x="323528" y="3717032"/>
            <a:ext cx="5009255" cy="299695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Nekāds vecums, slimība vai bezprāts neatbrīvo bērnu no saviem pienākumiem rūpēties par vecākiem</a:t>
            </a:r>
            <a:endParaRPr lang="en-US" sz="3600" dirty="0"/>
          </a:p>
        </p:txBody>
      </p:sp>
      <p:sp>
        <p:nvSpPr>
          <p:cNvPr id="17" name="Oval 12">
            <a:extLst>
              <a:ext uri="{FF2B5EF4-FFF2-40B4-BE49-F238E27FC236}">
                <a16:creationId xmlns:a16="http://schemas.microsoft.com/office/drawing/2014/main" xmlns="" id="{1FEEA026-DDEF-4C85-B3F0-A84A07D710E1}"/>
              </a:ext>
            </a:extLst>
          </p:cNvPr>
          <p:cNvSpPr/>
          <p:nvPr/>
        </p:nvSpPr>
        <p:spPr>
          <a:xfrm>
            <a:off x="179512" y="871905"/>
            <a:ext cx="5256584" cy="27717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a:solidFill>
                  <a:schemeClr val="tx1"/>
                </a:solidFill>
              </a:rPr>
              <a:t>Padomājiet cik ļoti dariet pāri sirmajiem vecākiem</a:t>
            </a:r>
            <a:endParaRPr lang="en-US" sz="5400" b="1" dirty="0">
              <a:solidFill>
                <a:schemeClr val="tx1"/>
              </a:solidFill>
            </a:endParaRPr>
          </a:p>
        </p:txBody>
      </p:sp>
    </p:spTree>
    <p:extLst>
      <p:ext uri="{BB962C8B-B14F-4D97-AF65-F5344CB8AC3E}">
        <p14:creationId xmlns:p14="http://schemas.microsoft.com/office/powerpoint/2010/main" xmlns="" val="6162282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2000"/>
                                        <p:tgtEl>
                                          <p:spTgt spid="15"/>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5" grpId="0" animBg="1"/>
      <p:bldP spid="1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6"/>
          <p:cNvSpPr>
            <a:spLocks noGrp="1"/>
          </p:cNvSpPr>
          <p:nvPr>
            <p:ph type="sldNum" sz="quarter" idx="12"/>
          </p:nvPr>
        </p:nvSpPr>
        <p:spPr>
          <a:noFill/>
        </p:spPr>
        <p:txBody>
          <a:bodyPr/>
          <a:lstStyle/>
          <a:p>
            <a:fld id="{1D5BCCA7-A09D-4B96-A54E-16CD4B17CDA3}" type="slidenum">
              <a:rPr lang="en-US" smtClean="0"/>
              <a:pPr/>
              <a:t>14</a:t>
            </a:fld>
            <a:endParaRPr lang="en-US"/>
          </a:p>
        </p:txBody>
      </p:sp>
      <p:sp>
        <p:nvSpPr>
          <p:cNvPr id="49154" name="Rectangle 2"/>
          <p:cNvSpPr>
            <a:spLocks noGrp="1" noChangeArrowheads="1"/>
          </p:cNvSpPr>
          <p:nvPr>
            <p:ph type="title"/>
          </p:nvPr>
        </p:nvSpPr>
        <p:spPr>
          <a:xfrm>
            <a:off x="323850" y="115888"/>
            <a:ext cx="8388350" cy="404812"/>
          </a:xfrm>
        </p:spPr>
        <p:txBody>
          <a:bodyPr/>
          <a:lstStyle/>
          <a:p>
            <a:pPr marL="762000" indent="-762000" eaLnBrk="1" hangingPunct="1">
              <a:defRPr/>
            </a:pPr>
            <a:r>
              <a:rPr lang="lv-LV" b="1" dirty="0">
                <a:solidFill>
                  <a:schemeClr val="tx1"/>
                </a:solidFill>
              </a:rPr>
              <a:t>Bauslis</a:t>
            </a:r>
            <a:r>
              <a:rPr lang="en-US" sz="4000" dirty="0">
                <a:solidFill>
                  <a:schemeClr val="tx1"/>
                </a:solidFill>
              </a:rPr>
              <a:t> </a:t>
            </a:r>
            <a:r>
              <a:rPr lang="lv-LV" sz="4000" b="1" dirty="0">
                <a:solidFill>
                  <a:schemeClr val="tx1"/>
                </a:solidFill>
              </a:rPr>
              <a:t>ar apsolījumu</a:t>
            </a:r>
            <a:endParaRPr lang="en-US" sz="4000" b="1" dirty="0">
              <a:solidFill>
                <a:schemeClr val="tx1"/>
              </a:solidFill>
            </a:endParaRPr>
          </a:p>
        </p:txBody>
      </p:sp>
      <p:sp>
        <p:nvSpPr>
          <p:cNvPr id="49155" name="Rectangle 3"/>
          <p:cNvSpPr>
            <a:spLocks noGrp="1" noChangeArrowheads="1"/>
          </p:cNvSpPr>
          <p:nvPr>
            <p:ph type="body" sz="half" idx="1"/>
          </p:nvPr>
        </p:nvSpPr>
        <p:spPr>
          <a:xfrm>
            <a:off x="0" y="620713"/>
            <a:ext cx="9144000" cy="2592263"/>
          </a:xfrm>
        </p:spPr>
        <p:txBody>
          <a:bodyPr/>
          <a:lstStyle/>
          <a:p>
            <a:pPr marL="533400" indent="-533400" eaLnBrk="1" hangingPunct="1">
              <a:lnSpc>
                <a:spcPct val="80000"/>
              </a:lnSpc>
              <a:buFontTx/>
              <a:buNone/>
              <a:defRPr/>
            </a:pPr>
            <a:r>
              <a:rPr lang="lv-LV" sz="3000" b="1" dirty="0">
                <a:solidFill>
                  <a:srgbClr val="FF0000"/>
                </a:solidFill>
              </a:rPr>
              <a:t>Tev būs savu tēvu un māti godāt, </a:t>
            </a:r>
          </a:p>
          <a:p>
            <a:pPr marL="533400" indent="-533400" eaLnBrk="1" hangingPunct="1">
              <a:lnSpc>
                <a:spcPct val="80000"/>
              </a:lnSpc>
              <a:buFontTx/>
              <a:buNone/>
              <a:defRPr/>
            </a:pPr>
            <a:r>
              <a:rPr lang="lv-LV" sz="3000" b="1" dirty="0">
                <a:solidFill>
                  <a:srgbClr val="FF0000"/>
                </a:solidFill>
              </a:rPr>
              <a:t>lai tev labi klājas un tu ilgi dzīvo virs zemes.</a:t>
            </a:r>
          </a:p>
          <a:p>
            <a:pPr marL="533400" indent="-533400" eaLnBrk="1" hangingPunct="1">
              <a:lnSpc>
                <a:spcPct val="80000"/>
              </a:lnSpc>
              <a:buFontTx/>
              <a:buNone/>
              <a:defRPr/>
            </a:pPr>
            <a:endParaRPr lang="lv-LV" sz="800" b="1" dirty="0">
              <a:solidFill>
                <a:srgbClr val="FF0000"/>
              </a:solidFill>
            </a:endParaRPr>
          </a:p>
          <a:p>
            <a:pPr marL="0" indent="0">
              <a:spcBef>
                <a:spcPts val="0"/>
              </a:spcBef>
              <a:buFont typeface="Wingdings" pitchFamily="2" charset="2"/>
              <a:buNone/>
              <a:defRPr/>
            </a:pPr>
            <a:r>
              <a:rPr lang="lv-LV" sz="2800" b="1" dirty="0"/>
              <a:t>Vecāki ir bijuši tavu panākumu atslēga.</a:t>
            </a:r>
          </a:p>
          <a:p>
            <a:pPr marL="0" indent="0">
              <a:spcBef>
                <a:spcPts val="0"/>
              </a:spcBef>
              <a:buFont typeface="Wingdings" pitchFamily="2" charset="2"/>
              <a:buNone/>
              <a:defRPr/>
            </a:pPr>
            <a:r>
              <a:rPr lang="lv-LV" sz="2800" b="1" dirty="0"/>
              <a:t>Dievs caur tēti un mammu ir dāvājis tev dzīvi.</a:t>
            </a:r>
          </a:p>
          <a:p>
            <a:pPr marL="0" indent="0">
              <a:spcBef>
                <a:spcPts val="0"/>
              </a:spcBef>
              <a:buFont typeface="Wingdings" pitchFamily="2" charset="2"/>
              <a:buNone/>
              <a:defRPr/>
            </a:pPr>
            <a:r>
              <a:rPr lang="lv-LV" sz="2700" b="1" dirty="0"/>
              <a:t>Labi var klāties tikai tam, kas godā savu tēvu un māti.</a:t>
            </a:r>
          </a:p>
          <a:p>
            <a:pPr marL="0" indent="0">
              <a:spcBef>
                <a:spcPts val="0"/>
              </a:spcBef>
              <a:buFont typeface="Wingdings" pitchFamily="2" charset="2"/>
              <a:buNone/>
              <a:defRPr/>
            </a:pPr>
            <a:r>
              <a:rPr lang="lv-LV" sz="2800" b="1" dirty="0"/>
              <a:t>Kas negodās tēvu un māti, tiem labi neklāsies.</a:t>
            </a:r>
          </a:p>
          <a:p>
            <a:pPr marL="533400" indent="-533400">
              <a:buFont typeface="Wingdings" pitchFamily="2" charset="2"/>
              <a:buNone/>
              <a:defRPr/>
            </a:pPr>
            <a:endParaRPr lang="lv-LV" sz="1000" b="1" dirty="0">
              <a:solidFill>
                <a:srgbClr val="F8F204"/>
              </a:solidFill>
            </a:endParaRPr>
          </a:p>
        </p:txBody>
      </p:sp>
      <p:pic>
        <p:nvPicPr>
          <p:cNvPr id="1026" name="Picture 2"/>
          <p:cNvPicPr>
            <a:picLocks noChangeAspect="1" noChangeArrowheads="1"/>
          </p:cNvPicPr>
          <p:nvPr/>
        </p:nvPicPr>
        <p:blipFill rotWithShape="1">
          <a:blip r:embed="rId3" cstate="print"/>
          <a:srcRect l="13775" r="12201"/>
          <a:stretch/>
        </p:blipFill>
        <p:spPr bwMode="auto">
          <a:xfrm>
            <a:off x="1187624" y="3455369"/>
            <a:ext cx="6768752" cy="321297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xmlns="" val="29754092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additive="base">
                                        <p:cTn id="7" dur="500" fill="hold"/>
                                        <p:tgtEl>
                                          <p:spTgt spid="49154"/>
                                        </p:tgtEl>
                                        <p:attrNameLst>
                                          <p:attrName>ppt_x</p:attrName>
                                        </p:attrNameLst>
                                      </p:cBhvr>
                                      <p:tavLst>
                                        <p:tav tm="0">
                                          <p:val>
                                            <p:strVal val="#ppt_x"/>
                                          </p:val>
                                        </p:tav>
                                        <p:tav tm="100000">
                                          <p:val>
                                            <p:strVal val="#ppt_x"/>
                                          </p:val>
                                        </p:tav>
                                      </p:tavLst>
                                    </p:anim>
                                    <p:anim calcmode="lin" valueType="num">
                                      <p:cBhvr additive="base">
                                        <p:cTn id="8" dur="500" fill="hold"/>
                                        <p:tgtEl>
                                          <p:spTgt spid="49154"/>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49155">
                                            <p:txEl>
                                              <p:pRg st="0" end="0"/>
                                            </p:txEl>
                                          </p:spTgt>
                                        </p:tgtEl>
                                        <p:attrNameLst>
                                          <p:attrName>style.visibility</p:attrName>
                                        </p:attrNameLst>
                                      </p:cBhvr>
                                      <p:to>
                                        <p:strVal val="visible"/>
                                      </p:to>
                                    </p:set>
                                    <p:animEffect transition="in" filter="dissolve">
                                      <p:cBhvr>
                                        <p:cTn id="15" dur="500"/>
                                        <p:tgtEl>
                                          <p:spTgt spid="49155">
                                            <p:txEl>
                                              <p:pRg st="0" end="0"/>
                                            </p:txEl>
                                          </p:spTgt>
                                        </p:tgtEl>
                                      </p:cBhvr>
                                    </p:animEffect>
                                  </p:childTnLst>
                                </p:cTn>
                              </p:par>
                            </p:childTnLst>
                          </p:cTn>
                        </p:par>
                        <p:par>
                          <p:cTn id="16" fill="hold">
                            <p:stCondLst>
                              <p:cond delay="2500"/>
                            </p:stCondLst>
                            <p:childTnLst>
                              <p:par>
                                <p:cTn id="17" presetID="9" presetClass="entr" presetSubtype="0" fill="hold" grpId="0" nodeType="afterEffect">
                                  <p:stCondLst>
                                    <p:cond delay="0"/>
                                  </p:stCondLst>
                                  <p:childTnLst>
                                    <p:set>
                                      <p:cBhvr>
                                        <p:cTn id="18" dur="1" fill="hold">
                                          <p:stCondLst>
                                            <p:cond delay="0"/>
                                          </p:stCondLst>
                                        </p:cTn>
                                        <p:tgtEl>
                                          <p:spTgt spid="49155">
                                            <p:txEl>
                                              <p:pRg st="1" end="1"/>
                                            </p:txEl>
                                          </p:spTgt>
                                        </p:tgtEl>
                                        <p:attrNameLst>
                                          <p:attrName>style.visibility</p:attrName>
                                        </p:attrNameLst>
                                      </p:cBhvr>
                                      <p:to>
                                        <p:strVal val="visible"/>
                                      </p:to>
                                    </p:set>
                                    <p:animEffect transition="in" filter="dissolve">
                                      <p:cBhvr>
                                        <p:cTn id="19" dur="500"/>
                                        <p:tgtEl>
                                          <p:spTgt spid="49155">
                                            <p:txEl>
                                              <p:pRg st="1" end="1"/>
                                            </p:txEl>
                                          </p:spTgt>
                                        </p:tgtEl>
                                      </p:cBhvr>
                                    </p:animEffect>
                                  </p:childTnLst>
                                </p:cTn>
                              </p:par>
                            </p:childTnLst>
                          </p:cTn>
                        </p:par>
                        <p:par>
                          <p:cTn id="20" fill="hold">
                            <p:stCondLst>
                              <p:cond delay="3000"/>
                            </p:stCondLst>
                            <p:childTnLst>
                              <p:par>
                                <p:cTn id="21" presetID="9" presetClass="entr" presetSubtype="0" fill="hold" grpId="0" nodeType="afterEffect">
                                  <p:stCondLst>
                                    <p:cond delay="0"/>
                                  </p:stCondLst>
                                  <p:childTnLst>
                                    <p:set>
                                      <p:cBhvr>
                                        <p:cTn id="22" dur="1" fill="hold">
                                          <p:stCondLst>
                                            <p:cond delay="0"/>
                                          </p:stCondLst>
                                        </p:cTn>
                                        <p:tgtEl>
                                          <p:spTgt spid="49155">
                                            <p:txEl>
                                              <p:pRg st="3" end="3"/>
                                            </p:txEl>
                                          </p:spTgt>
                                        </p:tgtEl>
                                        <p:attrNameLst>
                                          <p:attrName>style.visibility</p:attrName>
                                        </p:attrNameLst>
                                      </p:cBhvr>
                                      <p:to>
                                        <p:strVal val="visible"/>
                                      </p:to>
                                    </p:set>
                                    <p:animEffect transition="in" filter="dissolve">
                                      <p:cBhvr>
                                        <p:cTn id="23" dur="500"/>
                                        <p:tgtEl>
                                          <p:spTgt spid="49155">
                                            <p:txEl>
                                              <p:pRg st="3" end="3"/>
                                            </p:txEl>
                                          </p:spTgt>
                                        </p:tgtEl>
                                      </p:cBhvr>
                                    </p:animEffect>
                                  </p:childTnLst>
                                </p:cTn>
                              </p:par>
                            </p:childTnLst>
                          </p:cTn>
                        </p:par>
                        <p:par>
                          <p:cTn id="24" fill="hold">
                            <p:stCondLst>
                              <p:cond delay="3500"/>
                            </p:stCondLst>
                            <p:childTnLst>
                              <p:par>
                                <p:cTn id="25" presetID="9" presetClass="entr" presetSubtype="0" fill="hold" grpId="0" nodeType="afterEffect">
                                  <p:stCondLst>
                                    <p:cond delay="0"/>
                                  </p:stCondLst>
                                  <p:childTnLst>
                                    <p:set>
                                      <p:cBhvr>
                                        <p:cTn id="26" dur="1" fill="hold">
                                          <p:stCondLst>
                                            <p:cond delay="0"/>
                                          </p:stCondLst>
                                        </p:cTn>
                                        <p:tgtEl>
                                          <p:spTgt spid="49155">
                                            <p:txEl>
                                              <p:pRg st="4" end="4"/>
                                            </p:txEl>
                                          </p:spTgt>
                                        </p:tgtEl>
                                        <p:attrNameLst>
                                          <p:attrName>style.visibility</p:attrName>
                                        </p:attrNameLst>
                                      </p:cBhvr>
                                      <p:to>
                                        <p:strVal val="visible"/>
                                      </p:to>
                                    </p:set>
                                    <p:animEffect transition="in" filter="dissolve">
                                      <p:cBhvr>
                                        <p:cTn id="27" dur="500"/>
                                        <p:tgtEl>
                                          <p:spTgt spid="49155">
                                            <p:txEl>
                                              <p:pRg st="4" end="4"/>
                                            </p:txEl>
                                          </p:spTgt>
                                        </p:tgtEl>
                                      </p:cBhvr>
                                    </p:animEffect>
                                  </p:childTnLst>
                                </p:cTn>
                              </p:par>
                            </p:childTnLst>
                          </p:cTn>
                        </p:par>
                        <p:par>
                          <p:cTn id="28" fill="hold">
                            <p:stCondLst>
                              <p:cond delay="4000"/>
                            </p:stCondLst>
                            <p:childTnLst>
                              <p:par>
                                <p:cTn id="29" presetID="9" presetClass="entr" presetSubtype="0" fill="hold" grpId="0" nodeType="afterEffect">
                                  <p:stCondLst>
                                    <p:cond delay="0"/>
                                  </p:stCondLst>
                                  <p:childTnLst>
                                    <p:set>
                                      <p:cBhvr>
                                        <p:cTn id="30" dur="1" fill="hold">
                                          <p:stCondLst>
                                            <p:cond delay="0"/>
                                          </p:stCondLst>
                                        </p:cTn>
                                        <p:tgtEl>
                                          <p:spTgt spid="49155">
                                            <p:txEl>
                                              <p:pRg st="5" end="5"/>
                                            </p:txEl>
                                          </p:spTgt>
                                        </p:tgtEl>
                                        <p:attrNameLst>
                                          <p:attrName>style.visibility</p:attrName>
                                        </p:attrNameLst>
                                      </p:cBhvr>
                                      <p:to>
                                        <p:strVal val="visible"/>
                                      </p:to>
                                    </p:set>
                                    <p:animEffect transition="in" filter="dissolve">
                                      <p:cBhvr>
                                        <p:cTn id="31" dur="500"/>
                                        <p:tgtEl>
                                          <p:spTgt spid="49155">
                                            <p:txEl>
                                              <p:pRg st="5" end="5"/>
                                            </p:txEl>
                                          </p:spTgt>
                                        </p:tgtEl>
                                      </p:cBhvr>
                                    </p:animEffect>
                                  </p:childTnLst>
                                </p:cTn>
                              </p:par>
                            </p:childTnLst>
                          </p:cTn>
                        </p:par>
                        <p:par>
                          <p:cTn id="32" fill="hold">
                            <p:stCondLst>
                              <p:cond delay="4500"/>
                            </p:stCondLst>
                            <p:childTnLst>
                              <p:par>
                                <p:cTn id="33" presetID="9" presetClass="entr" presetSubtype="0" fill="hold" grpId="0" nodeType="afterEffect">
                                  <p:stCondLst>
                                    <p:cond delay="0"/>
                                  </p:stCondLst>
                                  <p:childTnLst>
                                    <p:set>
                                      <p:cBhvr>
                                        <p:cTn id="34" dur="1" fill="hold">
                                          <p:stCondLst>
                                            <p:cond delay="0"/>
                                          </p:stCondLst>
                                        </p:cTn>
                                        <p:tgtEl>
                                          <p:spTgt spid="49155">
                                            <p:txEl>
                                              <p:pRg st="6" end="6"/>
                                            </p:txEl>
                                          </p:spTgt>
                                        </p:tgtEl>
                                        <p:attrNameLst>
                                          <p:attrName>style.visibility</p:attrName>
                                        </p:attrNameLst>
                                      </p:cBhvr>
                                      <p:to>
                                        <p:strVal val="visible"/>
                                      </p:to>
                                    </p:set>
                                    <p:animEffect transition="in" filter="dissolve">
                                      <p:cBhvr>
                                        <p:cTn id="35" dur="500"/>
                                        <p:tgtEl>
                                          <p:spTgt spid="4915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P spid="49155"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6"/>
          <p:cNvSpPr>
            <a:spLocks noGrp="1"/>
          </p:cNvSpPr>
          <p:nvPr>
            <p:ph type="sldNum" sz="quarter" idx="12"/>
          </p:nvPr>
        </p:nvSpPr>
        <p:spPr>
          <a:noFill/>
        </p:spPr>
        <p:txBody>
          <a:bodyPr/>
          <a:lstStyle/>
          <a:p>
            <a:fld id="{75412408-63DB-49A5-B160-531589262081}" type="slidenum">
              <a:rPr lang="en-US" smtClean="0"/>
              <a:pPr/>
              <a:t>15</a:t>
            </a:fld>
            <a:endParaRPr lang="en-US"/>
          </a:p>
        </p:txBody>
      </p:sp>
      <p:sp>
        <p:nvSpPr>
          <p:cNvPr id="49154" name="Rectangle 2"/>
          <p:cNvSpPr>
            <a:spLocks noGrp="1" noChangeArrowheads="1"/>
          </p:cNvSpPr>
          <p:nvPr>
            <p:ph type="title"/>
          </p:nvPr>
        </p:nvSpPr>
        <p:spPr>
          <a:xfrm>
            <a:off x="0" y="115888"/>
            <a:ext cx="9144000" cy="404812"/>
          </a:xfrm>
        </p:spPr>
        <p:txBody>
          <a:bodyPr/>
          <a:lstStyle/>
          <a:p>
            <a:pPr marL="762000" indent="-762000" eaLnBrk="1" hangingPunct="1">
              <a:defRPr/>
            </a:pPr>
            <a:r>
              <a:rPr lang="lv-LV" b="1" dirty="0">
                <a:solidFill>
                  <a:schemeClr val="tx1"/>
                </a:solidFill>
              </a:rPr>
              <a:t>4. bauslis</a:t>
            </a:r>
            <a:endParaRPr lang="en-US" sz="4000" dirty="0">
              <a:solidFill>
                <a:schemeClr val="tx1"/>
              </a:solidFill>
            </a:endParaRPr>
          </a:p>
        </p:txBody>
      </p:sp>
      <p:sp>
        <p:nvSpPr>
          <p:cNvPr id="7" name="Rectangle 2"/>
          <p:cNvSpPr txBox="1">
            <a:spLocks noChangeArrowheads="1"/>
          </p:cNvSpPr>
          <p:nvPr/>
        </p:nvSpPr>
        <p:spPr bwMode="auto">
          <a:xfrm>
            <a:off x="539552" y="1073156"/>
            <a:ext cx="1512168" cy="4048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3200" b="1" i="0" u="none" strike="noStrike" kern="0" cap="none" spc="0" normalizeH="0" baseline="0" noProof="0" dirty="0">
                <a:ln>
                  <a:noFill/>
                </a:ln>
                <a:solidFill>
                  <a:srgbClr val="F8F204"/>
                </a:solidFill>
                <a:effectLst>
                  <a:outerShdw blurRad="38100" dist="38100" dir="2700000" algn="tl">
                    <a:srgbClr val="000000"/>
                  </a:outerShdw>
                </a:effectLst>
                <a:uLnTx/>
                <a:uFillTx/>
                <a:latin typeface="+mj-lt"/>
                <a:ea typeface="+mj-ea"/>
                <a:cs typeface="+mj-cs"/>
              </a:rPr>
              <a:t>Vecāki</a:t>
            </a:r>
            <a:endParaRPr kumimoji="0" lang="en-US" sz="2800" b="0"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endParaRPr>
          </a:p>
        </p:txBody>
      </p:sp>
      <p:sp>
        <p:nvSpPr>
          <p:cNvPr id="8" name="Rectangle 2"/>
          <p:cNvSpPr txBox="1">
            <a:spLocks noChangeArrowheads="1"/>
          </p:cNvSpPr>
          <p:nvPr/>
        </p:nvSpPr>
        <p:spPr bwMode="auto">
          <a:xfrm>
            <a:off x="2843808" y="1073156"/>
            <a:ext cx="2448272" cy="4048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3200" b="1" i="0" u="none" strike="noStrike" kern="0" cap="none" spc="0" normalizeH="0" baseline="0" noProof="0" dirty="0">
                <a:ln>
                  <a:noFill/>
                </a:ln>
                <a:solidFill>
                  <a:srgbClr val="F8F204"/>
                </a:solidFill>
                <a:effectLst>
                  <a:outerShdw blurRad="38100" dist="38100" dir="2700000" algn="tl">
                    <a:srgbClr val="000000"/>
                  </a:outerShdw>
                </a:effectLst>
                <a:uLnTx/>
                <a:uFillTx/>
                <a:latin typeface="+mj-lt"/>
                <a:ea typeface="+mj-ea"/>
                <a:cs typeface="+mj-cs"/>
              </a:rPr>
              <a:t>Priekšnieki</a:t>
            </a:r>
          </a:p>
        </p:txBody>
      </p:sp>
      <p:sp>
        <p:nvSpPr>
          <p:cNvPr id="9" name="Rectangle 2"/>
          <p:cNvSpPr txBox="1">
            <a:spLocks noChangeArrowheads="1"/>
          </p:cNvSpPr>
          <p:nvPr/>
        </p:nvSpPr>
        <p:spPr bwMode="auto">
          <a:xfrm>
            <a:off x="6012160" y="1073156"/>
            <a:ext cx="2448272" cy="4048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3200" b="1" i="0" u="none" strike="noStrike" kern="0" cap="none" spc="0" normalizeH="0" baseline="0" noProof="0" dirty="0">
                <a:ln>
                  <a:noFill/>
                </a:ln>
                <a:solidFill>
                  <a:srgbClr val="F8F204"/>
                </a:solidFill>
                <a:effectLst>
                  <a:outerShdw blurRad="38100" dist="38100" dir="2700000" algn="tl">
                    <a:srgbClr val="000000"/>
                  </a:outerShdw>
                </a:effectLst>
                <a:uLnTx/>
                <a:uFillTx/>
                <a:latin typeface="+mj-lt"/>
                <a:ea typeface="+mj-ea"/>
                <a:cs typeface="+mj-cs"/>
              </a:rPr>
              <a:t>Skolotāji</a:t>
            </a:r>
          </a:p>
        </p:txBody>
      </p:sp>
      <p:sp>
        <p:nvSpPr>
          <p:cNvPr id="10" name="Rectangle 2"/>
          <p:cNvSpPr txBox="1">
            <a:spLocks noChangeArrowheads="1"/>
          </p:cNvSpPr>
          <p:nvPr/>
        </p:nvSpPr>
        <p:spPr bwMode="auto">
          <a:xfrm>
            <a:off x="2267744" y="3888284"/>
            <a:ext cx="3456384" cy="4048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R="0" lvl="0" algn="ctr" defTabSz="914400" rtl="0" eaLnBrk="1" fontAlgn="base" latinLnBrk="0" hangingPunct="1">
              <a:lnSpc>
                <a:spcPct val="100000"/>
              </a:lnSpc>
              <a:spcBef>
                <a:spcPct val="0"/>
              </a:spcBef>
              <a:spcAft>
                <a:spcPct val="0"/>
              </a:spcAft>
              <a:buClrTx/>
              <a:buSzTx/>
              <a:buFontTx/>
              <a:buNone/>
              <a:tabLst/>
              <a:defRPr/>
            </a:pPr>
            <a:r>
              <a:rPr kumimoji="0" lang="lv-LV" sz="3200" b="1" i="0" u="none" strike="noStrike" kern="0" cap="none" spc="0" normalizeH="0" baseline="0" noProof="0" dirty="0">
                <a:ln>
                  <a:noFill/>
                </a:ln>
                <a:solidFill>
                  <a:srgbClr val="F8F204"/>
                </a:solidFill>
                <a:effectLst>
                  <a:outerShdw blurRad="38100" dist="38100" dir="2700000" algn="tl">
                    <a:srgbClr val="000000"/>
                  </a:outerShdw>
                </a:effectLst>
                <a:uLnTx/>
                <a:uFillTx/>
                <a:latin typeface="+mj-lt"/>
                <a:ea typeface="+mj-ea"/>
                <a:cs typeface="+mj-cs"/>
              </a:rPr>
              <a:t>Valsts vadītāji</a:t>
            </a:r>
          </a:p>
        </p:txBody>
      </p:sp>
      <p:sp>
        <p:nvSpPr>
          <p:cNvPr id="11" name="Rectangle 2"/>
          <p:cNvSpPr txBox="1">
            <a:spLocks noChangeArrowheads="1"/>
          </p:cNvSpPr>
          <p:nvPr/>
        </p:nvSpPr>
        <p:spPr bwMode="auto">
          <a:xfrm>
            <a:off x="6084168" y="3861048"/>
            <a:ext cx="2448272" cy="4048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R="0" lvl="0" algn="ctr" defTabSz="914400" rtl="0" eaLnBrk="1" fontAlgn="base" latinLnBrk="0" hangingPunct="1">
              <a:lnSpc>
                <a:spcPct val="100000"/>
              </a:lnSpc>
              <a:spcBef>
                <a:spcPct val="0"/>
              </a:spcBef>
              <a:spcAft>
                <a:spcPct val="0"/>
              </a:spcAft>
              <a:buClrTx/>
              <a:buSzTx/>
              <a:buFontTx/>
              <a:buNone/>
              <a:tabLst/>
              <a:defRPr/>
            </a:pPr>
            <a:r>
              <a:rPr kumimoji="0" lang="lv-LV" sz="3200" b="1" i="0" u="none" strike="noStrike" kern="0" cap="none" spc="0" normalizeH="0" baseline="0" noProof="0" dirty="0">
                <a:ln>
                  <a:noFill/>
                </a:ln>
                <a:solidFill>
                  <a:srgbClr val="F8F204"/>
                </a:solidFill>
                <a:effectLst>
                  <a:outerShdw blurRad="38100" dist="38100" dir="2700000" algn="tl">
                    <a:srgbClr val="000000"/>
                  </a:outerShdw>
                </a:effectLst>
                <a:uLnTx/>
                <a:uFillTx/>
                <a:latin typeface="+mj-lt"/>
                <a:ea typeface="+mj-ea"/>
                <a:cs typeface="+mj-cs"/>
              </a:rPr>
              <a:t>Garīdznieki</a:t>
            </a:r>
          </a:p>
        </p:txBody>
      </p:sp>
      <p:pic>
        <p:nvPicPr>
          <p:cNvPr id="12" name="Picture 9"/>
          <p:cNvPicPr>
            <a:picLocks noChangeAspect="1" noChangeArrowheads="1"/>
          </p:cNvPicPr>
          <p:nvPr/>
        </p:nvPicPr>
        <p:blipFill>
          <a:blip r:embed="rId3" cstate="print"/>
          <a:srcRect/>
          <a:stretch>
            <a:fillRect/>
          </a:stretch>
        </p:blipFill>
        <p:spPr bwMode="auto">
          <a:xfrm>
            <a:off x="323528" y="1577211"/>
            <a:ext cx="1944216" cy="2427853"/>
          </a:xfrm>
          <a:prstGeom prst="rect">
            <a:avLst/>
          </a:prstGeom>
          <a:ln>
            <a:noFill/>
          </a:ln>
          <a:effectLst>
            <a:softEdge rad="112500"/>
          </a:effectLst>
        </p:spPr>
      </p:pic>
      <p:pic>
        <p:nvPicPr>
          <p:cNvPr id="94210" name="Picture 2"/>
          <p:cNvPicPr>
            <a:picLocks noChangeAspect="1" noChangeArrowheads="1"/>
          </p:cNvPicPr>
          <p:nvPr/>
        </p:nvPicPr>
        <p:blipFill>
          <a:blip r:embed="rId3" cstate="print"/>
          <a:srcRect l="17840" t="2938"/>
          <a:stretch>
            <a:fillRect/>
          </a:stretch>
        </p:blipFill>
        <p:spPr bwMode="auto">
          <a:xfrm>
            <a:off x="5868144" y="1505204"/>
            <a:ext cx="3024336" cy="2379189"/>
          </a:xfrm>
          <a:prstGeom prst="rect">
            <a:avLst/>
          </a:prstGeom>
          <a:ln>
            <a:noFill/>
          </a:ln>
          <a:effectLst>
            <a:softEdge rad="112500"/>
          </a:effectLst>
        </p:spPr>
      </p:pic>
      <p:pic>
        <p:nvPicPr>
          <p:cNvPr id="94211" name="Picture 3"/>
          <p:cNvPicPr>
            <a:picLocks noChangeAspect="1" noChangeArrowheads="1"/>
          </p:cNvPicPr>
          <p:nvPr/>
        </p:nvPicPr>
        <p:blipFill>
          <a:blip r:embed="rId4" cstate="print"/>
          <a:srcRect/>
          <a:stretch>
            <a:fillRect/>
          </a:stretch>
        </p:blipFill>
        <p:spPr bwMode="auto">
          <a:xfrm>
            <a:off x="2498170" y="1505204"/>
            <a:ext cx="3225958" cy="2304256"/>
          </a:xfrm>
          <a:prstGeom prst="rect">
            <a:avLst/>
          </a:prstGeom>
          <a:ln>
            <a:noFill/>
          </a:ln>
          <a:effectLst>
            <a:softEdge rad="112500"/>
          </a:effectLst>
        </p:spPr>
      </p:pic>
      <p:sp>
        <p:nvSpPr>
          <p:cNvPr id="15" name="Rectangle 2"/>
          <p:cNvSpPr txBox="1">
            <a:spLocks noChangeArrowheads="1"/>
          </p:cNvSpPr>
          <p:nvPr/>
        </p:nvSpPr>
        <p:spPr bwMode="auto">
          <a:xfrm>
            <a:off x="-468560" y="3888284"/>
            <a:ext cx="3456384" cy="4048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R="0" lvl="0" algn="ctr" defTabSz="914400" rtl="0" eaLnBrk="1" fontAlgn="base" latinLnBrk="0" hangingPunct="1">
              <a:lnSpc>
                <a:spcPct val="100000"/>
              </a:lnSpc>
              <a:spcBef>
                <a:spcPct val="0"/>
              </a:spcBef>
              <a:spcAft>
                <a:spcPct val="0"/>
              </a:spcAft>
              <a:buClrTx/>
              <a:buSzTx/>
              <a:buFontTx/>
              <a:buNone/>
              <a:tabLst/>
              <a:defRPr/>
            </a:pPr>
            <a:r>
              <a:rPr kumimoji="0" lang="lv-LV" sz="3200" b="1" i="0" u="none" strike="noStrike" kern="0" cap="none" spc="0" normalizeH="0" baseline="0" noProof="0" dirty="0">
                <a:ln>
                  <a:noFill/>
                </a:ln>
                <a:solidFill>
                  <a:srgbClr val="F8F204"/>
                </a:solidFill>
                <a:effectLst>
                  <a:outerShdw blurRad="38100" dist="38100" dir="2700000" algn="tl">
                    <a:srgbClr val="000000"/>
                  </a:outerShdw>
                </a:effectLst>
                <a:uLnTx/>
                <a:uFillTx/>
                <a:latin typeface="+mj-lt"/>
                <a:ea typeface="+mj-ea"/>
                <a:cs typeface="+mj-cs"/>
              </a:rPr>
              <a:t>Policisti</a:t>
            </a:r>
          </a:p>
        </p:txBody>
      </p:sp>
      <p:sp>
        <p:nvSpPr>
          <p:cNvPr id="94213" name="AutoShape 5" descr="Valsts policija | Jauns.lv"/>
          <p:cNvSpPr>
            <a:spLocks noChangeAspect="1" noChangeArrowheads="1"/>
          </p:cNvSpPr>
          <p:nvPr/>
        </p:nvSpPr>
        <p:spPr bwMode="auto">
          <a:xfrm>
            <a:off x="155575" y="-808038"/>
            <a:ext cx="2714625" cy="16859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94216" name="AutoShape 8" descr="Latvijas Valsts policija — Vikipēdija"/>
          <p:cNvSpPr>
            <a:spLocks noChangeAspect="1" noChangeArrowheads="1"/>
          </p:cNvSpPr>
          <p:nvPr/>
        </p:nvSpPr>
        <p:spPr bwMode="auto">
          <a:xfrm>
            <a:off x="155575" y="-876300"/>
            <a:ext cx="1323975" cy="1828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94217" name="Picture 9"/>
          <p:cNvPicPr>
            <a:picLocks noChangeAspect="1" noChangeArrowheads="1"/>
          </p:cNvPicPr>
          <p:nvPr/>
        </p:nvPicPr>
        <p:blipFill>
          <a:blip r:embed="rId5" cstate="print"/>
          <a:srcRect/>
          <a:stretch>
            <a:fillRect/>
          </a:stretch>
        </p:blipFill>
        <p:spPr bwMode="auto">
          <a:xfrm>
            <a:off x="395536" y="4343400"/>
            <a:ext cx="1819275" cy="2514600"/>
          </a:xfrm>
          <a:prstGeom prst="rect">
            <a:avLst/>
          </a:prstGeom>
          <a:ln>
            <a:noFill/>
          </a:ln>
          <a:effectLst>
            <a:softEdge rad="112500"/>
          </a:effectLst>
        </p:spPr>
      </p:pic>
      <p:pic>
        <p:nvPicPr>
          <p:cNvPr id="94219" name="Picture 11" descr="Krišjānis Kariņš (@krisjaniskarins) / Twitter"/>
          <p:cNvPicPr>
            <a:picLocks noChangeAspect="1" noChangeArrowheads="1"/>
          </p:cNvPicPr>
          <p:nvPr/>
        </p:nvPicPr>
        <p:blipFill>
          <a:blip r:embed="rId6" cstate="print"/>
          <a:srcRect/>
          <a:stretch>
            <a:fillRect/>
          </a:stretch>
        </p:blipFill>
        <p:spPr bwMode="auto">
          <a:xfrm>
            <a:off x="2771800" y="4272136"/>
            <a:ext cx="2585864" cy="2585864"/>
          </a:xfrm>
          <a:prstGeom prst="rect">
            <a:avLst/>
          </a:prstGeom>
          <a:ln>
            <a:noFill/>
          </a:ln>
          <a:effectLst>
            <a:softEdge rad="112500"/>
          </a:effectLst>
        </p:spPr>
      </p:pic>
      <p:pic>
        <p:nvPicPr>
          <p:cNvPr id="94222" name="Picture 14"/>
          <p:cNvPicPr>
            <a:picLocks noChangeAspect="1" noChangeArrowheads="1"/>
          </p:cNvPicPr>
          <p:nvPr/>
        </p:nvPicPr>
        <p:blipFill>
          <a:blip r:embed="rId7" cstate="print"/>
          <a:srcRect/>
          <a:stretch>
            <a:fillRect/>
          </a:stretch>
        </p:blipFill>
        <p:spPr bwMode="auto">
          <a:xfrm>
            <a:off x="5436096" y="4380770"/>
            <a:ext cx="3707904" cy="2477229"/>
          </a:xfrm>
          <a:prstGeom prst="rect">
            <a:avLst/>
          </a:prstGeom>
          <a:ln>
            <a:noFill/>
          </a:ln>
          <a:effectLst>
            <a:softEdge rad="112500"/>
          </a:effectLst>
        </p:spPr>
      </p:pic>
      <p:sp>
        <p:nvSpPr>
          <p:cNvPr id="23" name="Rectangle 22"/>
          <p:cNvSpPr/>
          <p:nvPr/>
        </p:nvSpPr>
        <p:spPr>
          <a:xfrm>
            <a:off x="0" y="615693"/>
            <a:ext cx="9144000" cy="437043"/>
          </a:xfrm>
          <a:prstGeom prst="rect">
            <a:avLst/>
          </a:prstGeom>
        </p:spPr>
        <p:txBody>
          <a:bodyPr wrap="square">
            <a:spAutoFit/>
          </a:bodyPr>
          <a:lstStyle/>
          <a:p>
            <a:pPr marL="533400" indent="-533400" algn="ctr" eaLnBrk="1" hangingPunct="1">
              <a:lnSpc>
                <a:spcPct val="80000"/>
              </a:lnSpc>
              <a:buNone/>
              <a:defRPr/>
            </a:pPr>
            <a:r>
              <a:rPr lang="lv-LV" sz="2800" dirty="0"/>
              <a:t>“Ikviens lai ir paklausīgs varām, kas valda.” (Rom.13:1)</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additive="base">
                                        <p:cTn id="7" dur="500" fill="hold"/>
                                        <p:tgtEl>
                                          <p:spTgt spid="49154"/>
                                        </p:tgtEl>
                                        <p:attrNameLst>
                                          <p:attrName>ppt_x</p:attrName>
                                        </p:attrNameLst>
                                      </p:cBhvr>
                                      <p:tavLst>
                                        <p:tav tm="0">
                                          <p:val>
                                            <p:strVal val="#ppt_x"/>
                                          </p:val>
                                        </p:tav>
                                        <p:tav tm="100000">
                                          <p:val>
                                            <p:strVal val="#ppt_x"/>
                                          </p:val>
                                        </p:tav>
                                      </p:tavLst>
                                    </p:anim>
                                    <p:anim calcmode="lin" valueType="num">
                                      <p:cBhvr additive="base">
                                        <p:cTn id="8" dur="500" fill="hold"/>
                                        <p:tgtEl>
                                          <p:spTgt spid="4915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ppt_x"/>
                                          </p:val>
                                        </p:tav>
                                        <p:tav tm="100000">
                                          <p:val>
                                            <p:strVal val="#ppt_x"/>
                                          </p:val>
                                        </p:tav>
                                      </p:tavLst>
                                    </p:anim>
                                    <p:anim calcmode="lin" valueType="num">
                                      <p:cBhvr additive="base">
                                        <p:cTn id="13" dur="500" fill="hold"/>
                                        <p:tgtEl>
                                          <p:spTgt spid="2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2000"/>
                                        <p:tgtEl>
                                          <p:spTgt spid="12"/>
                                        </p:tgtEl>
                                      </p:cBhvr>
                                    </p:animEffect>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94211"/>
                                        </p:tgtEl>
                                        <p:attrNameLst>
                                          <p:attrName>style.visibility</p:attrName>
                                        </p:attrNameLst>
                                      </p:cBhvr>
                                      <p:to>
                                        <p:strVal val="visible"/>
                                      </p:to>
                                    </p:set>
                                    <p:animEffect transition="in" filter="fade">
                                      <p:cBhvr>
                                        <p:cTn id="29" dur="2000"/>
                                        <p:tgtEl>
                                          <p:spTgt spid="94211"/>
                                        </p:tgtEl>
                                      </p:cBhvr>
                                    </p:animEffect>
                                  </p:childTnLst>
                                </p:cTn>
                              </p:par>
                            </p:childTnLst>
                          </p:cTn>
                        </p:par>
                        <p:par>
                          <p:cTn id="30" fill="hold">
                            <p:stCondLst>
                              <p:cond delay="5000"/>
                            </p:stCondLst>
                            <p:childTnLst>
                              <p:par>
                                <p:cTn id="31" presetID="2" presetClass="entr" presetSubtype="4"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par>
                                <p:cTn id="35" presetID="10" presetClass="entr" presetSubtype="0" fill="hold" nodeType="withEffect">
                                  <p:stCondLst>
                                    <p:cond delay="0"/>
                                  </p:stCondLst>
                                  <p:childTnLst>
                                    <p:set>
                                      <p:cBhvr>
                                        <p:cTn id="36" dur="1" fill="hold">
                                          <p:stCondLst>
                                            <p:cond delay="0"/>
                                          </p:stCondLst>
                                        </p:cTn>
                                        <p:tgtEl>
                                          <p:spTgt spid="94210"/>
                                        </p:tgtEl>
                                        <p:attrNameLst>
                                          <p:attrName>style.visibility</p:attrName>
                                        </p:attrNameLst>
                                      </p:cBhvr>
                                      <p:to>
                                        <p:strVal val="visible"/>
                                      </p:to>
                                    </p:set>
                                    <p:animEffect transition="in" filter="fade">
                                      <p:cBhvr>
                                        <p:cTn id="37" dur="2000"/>
                                        <p:tgtEl>
                                          <p:spTgt spid="94210"/>
                                        </p:tgtEl>
                                      </p:cBhvr>
                                    </p:animEffect>
                                  </p:childTnLst>
                                </p:cTn>
                              </p:par>
                            </p:childTnLst>
                          </p:cTn>
                        </p:par>
                        <p:par>
                          <p:cTn id="38" fill="hold">
                            <p:stCondLst>
                              <p:cond delay="7000"/>
                            </p:stCondLst>
                            <p:childTnLst>
                              <p:par>
                                <p:cTn id="39" presetID="2" presetClass="entr" presetSubtype="4"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par>
                                <p:cTn id="43" presetID="10" presetClass="entr" presetSubtype="0" fill="hold" nodeType="withEffect">
                                  <p:stCondLst>
                                    <p:cond delay="0"/>
                                  </p:stCondLst>
                                  <p:childTnLst>
                                    <p:set>
                                      <p:cBhvr>
                                        <p:cTn id="44" dur="1" fill="hold">
                                          <p:stCondLst>
                                            <p:cond delay="0"/>
                                          </p:stCondLst>
                                        </p:cTn>
                                        <p:tgtEl>
                                          <p:spTgt spid="94219"/>
                                        </p:tgtEl>
                                        <p:attrNameLst>
                                          <p:attrName>style.visibility</p:attrName>
                                        </p:attrNameLst>
                                      </p:cBhvr>
                                      <p:to>
                                        <p:strVal val="visible"/>
                                      </p:to>
                                    </p:set>
                                    <p:animEffect transition="in" filter="fade">
                                      <p:cBhvr>
                                        <p:cTn id="45" dur="2000"/>
                                        <p:tgtEl>
                                          <p:spTgt spid="94219"/>
                                        </p:tgtEl>
                                      </p:cBhvr>
                                    </p:animEffect>
                                  </p:childTnLst>
                                </p:cTn>
                              </p:par>
                            </p:childTnLst>
                          </p:cTn>
                        </p:par>
                        <p:par>
                          <p:cTn id="46" fill="hold">
                            <p:stCondLst>
                              <p:cond delay="9000"/>
                            </p:stCondLst>
                            <p:childTnLst>
                              <p:par>
                                <p:cTn id="47" presetID="2" presetClass="entr" presetSubtype="4"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ppt_x"/>
                                          </p:val>
                                        </p:tav>
                                        <p:tav tm="100000">
                                          <p:val>
                                            <p:strVal val="#ppt_x"/>
                                          </p:val>
                                        </p:tav>
                                      </p:tavLst>
                                    </p:anim>
                                    <p:anim calcmode="lin" valueType="num">
                                      <p:cBhvr additive="base">
                                        <p:cTn id="50" dur="500" fill="hold"/>
                                        <p:tgtEl>
                                          <p:spTgt spid="15"/>
                                        </p:tgtEl>
                                        <p:attrNameLst>
                                          <p:attrName>ppt_y</p:attrName>
                                        </p:attrNameLst>
                                      </p:cBhvr>
                                      <p:tavLst>
                                        <p:tav tm="0">
                                          <p:val>
                                            <p:strVal val="1+#ppt_h/2"/>
                                          </p:val>
                                        </p:tav>
                                        <p:tav tm="100000">
                                          <p:val>
                                            <p:strVal val="#ppt_y"/>
                                          </p:val>
                                        </p:tav>
                                      </p:tavLst>
                                    </p:anim>
                                  </p:childTnLst>
                                </p:cTn>
                              </p:par>
                              <p:par>
                                <p:cTn id="51" presetID="10" presetClass="entr" presetSubtype="0" fill="hold" nodeType="withEffect">
                                  <p:stCondLst>
                                    <p:cond delay="0"/>
                                  </p:stCondLst>
                                  <p:childTnLst>
                                    <p:set>
                                      <p:cBhvr>
                                        <p:cTn id="52" dur="1" fill="hold">
                                          <p:stCondLst>
                                            <p:cond delay="0"/>
                                          </p:stCondLst>
                                        </p:cTn>
                                        <p:tgtEl>
                                          <p:spTgt spid="94217"/>
                                        </p:tgtEl>
                                        <p:attrNameLst>
                                          <p:attrName>style.visibility</p:attrName>
                                        </p:attrNameLst>
                                      </p:cBhvr>
                                      <p:to>
                                        <p:strVal val="visible"/>
                                      </p:to>
                                    </p:set>
                                    <p:animEffect transition="in" filter="fade">
                                      <p:cBhvr>
                                        <p:cTn id="53" dur="2000"/>
                                        <p:tgtEl>
                                          <p:spTgt spid="94217"/>
                                        </p:tgtEl>
                                      </p:cBhvr>
                                    </p:animEffect>
                                  </p:childTnLst>
                                </p:cTn>
                              </p:par>
                            </p:childTnLst>
                          </p:cTn>
                        </p:par>
                        <p:par>
                          <p:cTn id="54" fill="hold">
                            <p:stCondLst>
                              <p:cond delay="11000"/>
                            </p:stCondLst>
                            <p:childTnLst>
                              <p:par>
                                <p:cTn id="55" presetID="2" presetClass="entr" presetSubtype="4"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500" fill="hold"/>
                                        <p:tgtEl>
                                          <p:spTgt spid="11"/>
                                        </p:tgtEl>
                                        <p:attrNameLst>
                                          <p:attrName>ppt_x</p:attrName>
                                        </p:attrNameLst>
                                      </p:cBhvr>
                                      <p:tavLst>
                                        <p:tav tm="0">
                                          <p:val>
                                            <p:strVal val="#ppt_x"/>
                                          </p:val>
                                        </p:tav>
                                        <p:tav tm="100000">
                                          <p:val>
                                            <p:strVal val="#ppt_x"/>
                                          </p:val>
                                        </p:tav>
                                      </p:tavLst>
                                    </p:anim>
                                    <p:anim calcmode="lin" valueType="num">
                                      <p:cBhvr additive="base">
                                        <p:cTn id="58" dur="500" fill="hold"/>
                                        <p:tgtEl>
                                          <p:spTgt spid="11"/>
                                        </p:tgtEl>
                                        <p:attrNameLst>
                                          <p:attrName>ppt_y</p:attrName>
                                        </p:attrNameLst>
                                      </p:cBhvr>
                                      <p:tavLst>
                                        <p:tav tm="0">
                                          <p:val>
                                            <p:strVal val="1+#ppt_h/2"/>
                                          </p:val>
                                        </p:tav>
                                        <p:tav tm="100000">
                                          <p:val>
                                            <p:strVal val="#ppt_y"/>
                                          </p:val>
                                        </p:tav>
                                      </p:tavLst>
                                    </p:anim>
                                  </p:childTnLst>
                                </p:cTn>
                              </p:par>
                              <p:par>
                                <p:cTn id="59" presetID="10" presetClass="entr" presetSubtype="0" fill="hold" nodeType="withEffect">
                                  <p:stCondLst>
                                    <p:cond delay="0"/>
                                  </p:stCondLst>
                                  <p:childTnLst>
                                    <p:set>
                                      <p:cBhvr>
                                        <p:cTn id="60" dur="1" fill="hold">
                                          <p:stCondLst>
                                            <p:cond delay="0"/>
                                          </p:stCondLst>
                                        </p:cTn>
                                        <p:tgtEl>
                                          <p:spTgt spid="94222"/>
                                        </p:tgtEl>
                                        <p:attrNameLst>
                                          <p:attrName>style.visibility</p:attrName>
                                        </p:attrNameLst>
                                      </p:cBhvr>
                                      <p:to>
                                        <p:strVal val="visible"/>
                                      </p:to>
                                    </p:set>
                                    <p:animEffect transition="in" filter="fade">
                                      <p:cBhvr>
                                        <p:cTn id="61" dur="2000"/>
                                        <p:tgtEl>
                                          <p:spTgt spid="94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P spid="7" grpId="0"/>
      <p:bldP spid="8" grpId="0"/>
      <p:bldP spid="9" grpId="0"/>
      <p:bldP spid="10" grpId="0"/>
      <p:bldP spid="11" grpId="0"/>
      <p:bldP spid="15" grpId="0"/>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6"/>
          <p:cNvSpPr>
            <a:spLocks noGrp="1"/>
          </p:cNvSpPr>
          <p:nvPr>
            <p:ph type="sldNum" sz="quarter" idx="12"/>
          </p:nvPr>
        </p:nvSpPr>
        <p:spPr>
          <a:noFill/>
        </p:spPr>
        <p:txBody>
          <a:bodyPr/>
          <a:lstStyle/>
          <a:p>
            <a:fld id="{75412408-63DB-49A5-B160-531589262081}" type="slidenum">
              <a:rPr lang="en-US" smtClean="0"/>
              <a:pPr/>
              <a:t>16</a:t>
            </a:fld>
            <a:endParaRPr lang="en-US"/>
          </a:p>
        </p:txBody>
      </p:sp>
      <p:sp>
        <p:nvSpPr>
          <p:cNvPr id="49154" name="Rectangle 2"/>
          <p:cNvSpPr>
            <a:spLocks noGrp="1" noChangeArrowheads="1"/>
          </p:cNvSpPr>
          <p:nvPr>
            <p:ph type="title"/>
          </p:nvPr>
        </p:nvSpPr>
        <p:spPr>
          <a:xfrm>
            <a:off x="323850" y="115888"/>
            <a:ext cx="8388350" cy="404812"/>
          </a:xfrm>
        </p:spPr>
        <p:txBody>
          <a:bodyPr/>
          <a:lstStyle/>
          <a:p>
            <a:pPr marL="762000" indent="-762000" eaLnBrk="1" hangingPunct="1">
              <a:defRPr/>
            </a:pPr>
            <a:r>
              <a:rPr lang="lv-LV" b="1" dirty="0">
                <a:solidFill>
                  <a:schemeClr val="tx1"/>
                </a:solidFill>
              </a:rPr>
              <a:t>Paklausība varām</a:t>
            </a:r>
            <a:endParaRPr lang="en-US" sz="4000" dirty="0">
              <a:solidFill>
                <a:schemeClr val="tx1"/>
              </a:solidFill>
            </a:endParaRPr>
          </a:p>
        </p:txBody>
      </p:sp>
      <p:sp>
        <p:nvSpPr>
          <p:cNvPr id="49155" name="Rectangle 3"/>
          <p:cNvSpPr>
            <a:spLocks noGrp="1" noChangeArrowheads="1"/>
          </p:cNvSpPr>
          <p:nvPr>
            <p:ph type="body" sz="half" idx="1"/>
          </p:nvPr>
        </p:nvSpPr>
        <p:spPr>
          <a:xfrm>
            <a:off x="0" y="620713"/>
            <a:ext cx="9144000" cy="1224111"/>
          </a:xfrm>
        </p:spPr>
        <p:txBody>
          <a:bodyPr/>
          <a:lstStyle/>
          <a:p>
            <a:pPr marL="0" indent="0" algn="r" eaLnBrk="1" hangingPunct="1">
              <a:lnSpc>
                <a:spcPct val="80000"/>
              </a:lnSpc>
              <a:buNone/>
              <a:defRPr/>
            </a:pPr>
            <a:r>
              <a:rPr lang="lv-LV" sz="2800" dirty="0"/>
              <a:t>“Ikviens lai ir paklausīgs varām, kas valda. Jo nav valsts varas, kā vien no Dieva, un tās, kas ir, ir Dieva ieceltas.” (Rom.13:1)</a:t>
            </a:r>
          </a:p>
          <a:p>
            <a:pPr marL="0" indent="0" eaLnBrk="1" hangingPunct="1">
              <a:lnSpc>
                <a:spcPct val="80000"/>
              </a:lnSpc>
              <a:defRPr/>
            </a:pPr>
            <a:endParaRPr lang="lv-LV" sz="2800" b="1" dirty="0">
              <a:solidFill>
                <a:srgbClr val="F8F204"/>
              </a:solidFill>
            </a:endParaRPr>
          </a:p>
        </p:txBody>
      </p:sp>
      <p:sp>
        <p:nvSpPr>
          <p:cNvPr id="8" name="Rectangle 7"/>
          <p:cNvSpPr/>
          <p:nvPr/>
        </p:nvSpPr>
        <p:spPr>
          <a:xfrm>
            <a:off x="4572000" y="1628800"/>
            <a:ext cx="4572000" cy="2505301"/>
          </a:xfrm>
          <a:prstGeom prst="rect">
            <a:avLst/>
          </a:prstGeom>
        </p:spPr>
        <p:txBody>
          <a:bodyPr>
            <a:spAutoFit/>
          </a:bodyPr>
          <a:lstStyle/>
          <a:p>
            <a:pPr marL="0" indent="0" eaLnBrk="1" hangingPunct="1">
              <a:lnSpc>
                <a:spcPct val="80000"/>
              </a:lnSpc>
              <a:buFont typeface="Arial" pitchFamily="34" charset="0"/>
              <a:buChar char="•"/>
              <a:defRPr/>
            </a:pPr>
            <a:r>
              <a:rPr lang="lv-LV" sz="2800" b="1" dirty="0"/>
              <a:t>Amati ir </a:t>
            </a:r>
            <a:r>
              <a:rPr lang="lv-LV" sz="2800" dirty="0"/>
              <a:t>no </a:t>
            </a:r>
            <a:r>
              <a:rPr lang="lv-LV" sz="2800" b="1" dirty="0"/>
              <a:t>Dieva</a:t>
            </a:r>
            <a:r>
              <a:rPr lang="lv-LV" sz="2800" dirty="0"/>
              <a:t>, taču vadītāju lēmumus ietekmē arī velns.</a:t>
            </a:r>
            <a:r>
              <a:rPr lang="lv-LV" sz="2400" dirty="0"/>
              <a:t> </a:t>
            </a:r>
          </a:p>
          <a:p>
            <a:pPr marL="0" indent="0" eaLnBrk="1" hangingPunct="1">
              <a:lnSpc>
                <a:spcPct val="80000"/>
              </a:lnSpc>
              <a:buFont typeface="Arial" pitchFamily="34" charset="0"/>
              <a:buChar char="•"/>
              <a:defRPr/>
            </a:pPr>
            <a:r>
              <a:rPr lang="lv-LV" sz="2800" dirty="0"/>
              <a:t>Ja </a:t>
            </a:r>
            <a:r>
              <a:rPr lang="lv-LV" sz="2800" b="1" dirty="0"/>
              <a:t>valsts lēmumi </a:t>
            </a:r>
            <a:r>
              <a:rPr lang="lv-LV" sz="2800" dirty="0"/>
              <a:t>un </a:t>
            </a:r>
            <a:r>
              <a:rPr lang="lv-LV" sz="2800" b="1" dirty="0"/>
              <a:t>likumi</a:t>
            </a:r>
            <a:r>
              <a:rPr lang="lv-LV" sz="2800" dirty="0"/>
              <a:t> ir </a:t>
            </a:r>
            <a:r>
              <a:rPr lang="lv-LV" sz="2800" b="1" dirty="0"/>
              <a:t>pret Dieva baušļiem</a:t>
            </a:r>
            <a:r>
              <a:rPr lang="lv-LV" sz="2800" dirty="0"/>
              <a:t>, tad </a:t>
            </a:r>
            <a:r>
              <a:rPr lang="lv-LV" sz="2800" b="1" dirty="0"/>
              <a:t>Dievam jāklausa vairāk</a:t>
            </a:r>
            <a:r>
              <a:rPr lang="lv-LV" sz="2800" dirty="0"/>
              <a:t>.</a:t>
            </a:r>
          </a:p>
        </p:txBody>
      </p:sp>
      <p:sp>
        <p:nvSpPr>
          <p:cNvPr id="9" name="Rectangle 8"/>
          <p:cNvSpPr/>
          <p:nvPr/>
        </p:nvSpPr>
        <p:spPr>
          <a:xfrm>
            <a:off x="0" y="4077072"/>
            <a:ext cx="4572000" cy="2850011"/>
          </a:xfrm>
          <a:prstGeom prst="rect">
            <a:avLst/>
          </a:prstGeom>
        </p:spPr>
        <p:txBody>
          <a:bodyPr>
            <a:spAutoFit/>
          </a:bodyPr>
          <a:lstStyle/>
          <a:p>
            <a:pPr marL="0" indent="0" eaLnBrk="1" hangingPunct="1">
              <a:lnSpc>
                <a:spcPct val="80000"/>
              </a:lnSpc>
              <a:buFont typeface="Arial" pitchFamily="34" charset="0"/>
              <a:buChar char="•"/>
              <a:defRPr/>
            </a:pPr>
            <a:r>
              <a:rPr lang="lv-LV" sz="3200" b="1" dirty="0"/>
              <a:t>Priekšniecība</a:t>
            </a:r>
            <a:r>
              <a:rPr lang="lv-LV" sz="3200" dirty="0"/>
              <a:t> saistīta ar </a:t>
            </a:r>
            <a:r>
              <a:rPr lang="lv-LV" sz="3200" b="1" dirty="0"/>
              <a:t>vecāku amatu </a:t>
            </a:r>
          </a:p>
          <a:p>
            <a:pPr marL="0" indent="0" eaLnBrk="1" hangingPunct="1">
              <a:lnSpc>
                <a:spcPct val="80000"/>
              </a:lnSpc>
              <a:buFont typeface="Arial" pitchFamily="34" charset="0"/>
              <a:buChar char="•"/>
              <a:defRPr/>
            </a:pPr>
            <a:r>
              <a:rPr lang="lv-LV" sz="3200" dirty="0"/>
              <a:t>Tas priekšnieks, kurš būs </a:t>
            </a:r>
            <a:r>
              <a:rPr lang="lv-LV" sz="3200" b="1" dirty="0"/>
              <a:t>kā tēvs </a:t>
            </a:r>
            <a:r>
              <a:rPr lang="lv-LV" sz="3200" dirty="0"/>
              <a:t>vai </a:t>
            </a:r>
            <a:r>
              <a:rPr lang="lv-LV" sz="3200" b="1" dirty="0"/>
              <a:t>mamma</a:t>
            </a:r>
            <a:r>
              <a:rPr lang="lv-LV" sz="3200" dirty="0"/>
              <a:t> saviem </a:t>
            </a:r>
            <a:r>
              <a:rPr lang="lv-LV" sz="3200" b="1" dirty="0"/>
              <a:t>padotajiem</a:t>
            </a:r>
            <a:r>
              <a:rPr lang="lv-LV" sz="3200" dirty="0"/>
              <a:t> būs tas </a:t>
            </a:r>
            <a:r>
              <a:rPr lang="lv-LV" sz="3200" b="1" dirty="0"/>
              <a:t>labākais</a:t>
            </a:r>
            <a:r>
              <a:rPr lang="lv-LV" sz="3200" dirty="0"/>
              <a:t>.</a:t>
            </a:r>
          </a:p>
        </p:txBody>
      </p:sp>
      <p:pic>
        <p:nvPicPr>
          <p:cNvPr id="34817" name="Picture 1"/>
          <p:cNvPicPr>
            <a:picLocks noChangeAspect="1" noChangeArrowheads="1"/>
          </p:cNvPicPr>
          <p:nvPr/>
        </p:nvPicPr>
        <p:blipFill>
          <a:blip r:embed="rId3" cstate="print"/>
          <a:srcRect/>
          <a:stretch>
            <a:fillRect/>
          </a:stretch>
        </p:blipFill>
        <p:spPr bwMode="auto">
          <a:xfrm>
            <a:off x="0" y="1340768"/>
            <a:ext cx="4416572" cy="2852936"/>
          </a:xfrm>
          <a:prstGeom prst="rect">
            <a:avLst/>
          </a:prstGeom>
          <a:ln>
            <a:noFill/>
          </a:ln>
          <a:effectLst>
            <a:softEdge rad="112500"/>
          </a:effectLst>
        </p:spPr>
      </p:pic>
      <p:pic>
        <p:nvPicPr>
          <p:cNvPr id="34819" name="Picture 3" descr="Valsts policija | Jauns.lv"/>
          <p:cNvPicPr>
            <a:picLocks noChangeAspect="1" noChangeArrowheads="1"/>
          </p:cNvPicPr>
          <p:nvPr/>
        </p:nvPicPr>
        <p:blipFill>
          <a:blip r:embed="rId4" cstate="print"/>
          <a:srcRect/>
          <a:stretch>
            <a:fillRect/>
          </a:stretch>
        </p:blipFill>
        <p:spPr bwMode="auto">
          <a:xfrm>
            <a:off x="4644008" y="4149080"/>
            <a:ext cx="4211960" cy="2611415"/>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additive="base">
                                        <p:cTn id="7" dur="500" fill="hold"/>
                                        <p:tgtEl>
                                          <p:spTgt spid="49154"/>
                                        </p:tgtEl>
                                        <p:attrNameLst>
                                          <p:attrName>ppt_x</p:attrName>
                                        </p:attrNameLst>
                                      </p:cBhvr>
                                      <p:tavLst>
                                        <p:tav tm="0">
                                          <p:val>
                                            <p:strVal val="#ppt_x"/>
                                          </p:val>
                                        </p:tav>
                                        <p:tav tm="100000">
                                          <p:val>
                                            <p:strVal val="#ppt_x"/>
                                          </p:val>
                                        </p:tav>
                                      </p:tavLst>
                                    </p:anim>
                                    <p:anim calcmode="lin" valueType="num">
                                      <p:cBhvr additive="base">
                                        <p:cTn id="8" dur="500" fill="hold"/>
                                        <p:tgtEl>
                                          <p:spTgt spid="4915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9155">
                                            <p:txEl>
                                              <p:pRg st="0" end="0"/>
                                            </p:txEl>
                                          </p:spTgt>
                                        </p:tgtEl>
                                        <p:attrNameLst>
                                          <p:attrName>style.visibility</p:attrName>
                                        </p:attrNameLst>
                                      </p:cBhvr>
                                      <p:to>
                                        <p:strVal val="visible"/>
                                      </p:to>
                                    </p:set>
                                    <p:animEffect transition="in" filter="dissolve">
                                      <p:cBhvr>
                                        <p:cTn id="12" dur="500"/>
                                        <p:tgtEl>
                                          <p:spTgt spid="49155">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4817"/>
                                        </p:tgtEl>
                                        <p:attrNameLst>
                                          <p:attrName>style.visibility</p:attrName>
                                        </p:attrNameLst>
                                      </p:cBhvr>
                                      <p:to>
                                        <p:strVal val="visible"/>
                                      </p:to>
                                    </p:set>
                                    <p:animEffect transition="in" filter="fade">
                                      <p:cBhvr>
                                        <p:cTn id="15" dur="2000"/>
                                        <p:tgtEl>
                                          <p:spTgt spid="34817"/>
                                        </p:tgtEl>
                                      </p:cBhvr>
                                    </p:animEffect>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 calcmode="lin" valueType="num">
                                      <p:cBhvr additive="base">
                                        <p:cTn id="1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9">
                                            <p:txEl>
                                              <p:pRg st="1" end="1"/>
                                            </p:txEl>
                                          </p:spTgt>
                                        </p:tgtEl>
                                        <p:attrNameLst>
                                          <p:attrName>style.visibility</p:attrName>
                                        </p:attrNameLst>
                                      </p:cBhvr>
                                      <p:to>
                                        <p:strVal val="visible"/>
                                      </p:to>
                                    </p:set>
                                    <p:anim calcmode="lin" valueType="num">
                                      <p:cBhvr additive="base">
                                        <p:cTn id="24"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 presetClass="entr" presetSubtype="4" fill="hold" nodeType="after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 calcmode="lin" valueType="num">
                                      <p:cBhvr additive="base">
                                        <p:cTn id="2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0" end="0"/>
                                            </p:txEl>
                                          </p:spTgt>
                                        </p:tgtEl>
                                        <p:attrNameLst>
                                          <p:attrName>ppt_y</p:attrName>
                                        </p:attrNameLst>
                                      </p:cBhvr>
                                      <p:tavLst>
                                        <p:tav tm="0">
                                          <p:val>
                                            <p:strVal val="1+#ppt_h/2"/>
                                          </p:val>
                                        </p:tav>
                                        <p:tav tm="100000">
                                          <p:val>
                                            <p:strVal val="#ppt_y"/>
                                          </p:val>
                                        </p:tav>
                                      </p:tavLst>
                                    </p:anim>
                                  </p:childTnLst>
                                </p:cTn>
                              </p:par>
                              <p:par>
                                <p:cTn id="31" presetID="10" presetClass="entr" presetSubtype="0" fill="hold" nodeType="withEffect">
                                  <p:stCondLst>
                                    <p:cond delay="0"/>
                                  </p:stCondLst>
                                  <p:childTnLst>
                                    <p:set>
                                      <p:cBhvr>
                                        <p:cTn id="32" dur="1" fill="hold">
                                          <p:stCondLst>
                                            <p:cond delay="0"/>
                                          </p:stCondLst>
                                        </p:cTn>
                                        <p:tgtEl>
                                          <p:spTgt spid="34819"/>
                                        </p:tgtEl>
                                        <p:attrNameLst>
                                          <p:attrName>style.visibility</p:attrName>
                                        </p:attrNameLst>
                                      </p:cBhvr>
                                      <p:to>
                                        <p:strVal val="visible"/>
                                      </p:to>
                                    </p:set>
                                    <p:animEffect transition="in" filter="fade">
                                      <p:cBhvr>
                                        <p:cTn id="33" dur="2000"/>
                                        <p:tgtEl>
                                          <p:spTgt spid="34819"/>
                                        </p:tgtEl>
                                      </p:cBhvr>
                                    </p:animEffect>
                                  </p:childTnLst>
                                </p:cTn>
                              </p:par>
                            </p:childTnLst>
                          </p:cTn>
                        </p:par>
                        <p:par>
                          <p:cTn id="34" fill="hold">
                            <p:stCondLst>
                              <p:cond delay="5500"/>
                            </p:stCondLst>
                            <p:childTnLst>
                              <p:par>
                                <p:cTn id="35" presetID="2" presetClass="entr" presetSubtype="4" fill="hold" nodeType="afterEffect">
                                  <p:stCondLst>
                                    <p:cond delay="0"/>
                                  </p:stCondLst>
                                  <p:childTnLst>
                                    <p:set>
                                      <p:cBhvr>
                                        <p:cTn id="36" dur="1" fill="hold">
                                          <p:stCondLst>
                                            <p:cond delay="0"/>
                                          </p:stCondLst>
                                        </p:cTn>
                                        <p:tgtEl>
                                          <p:spTgt spid="8">
                                            <p:txEl>
                                              <p:pRg st="1" end="1"/>
                                            </p:txEl>
                                          </p:spTgt>
                                        </p:tgtEl>
                                        <p:attrNameLst>
                                          <p:attrName>style.visibility</p:attrName>
                                        </p:attrNameLst>
                                      </p:cBhvr>
                                      <p:to>
                                        <p:strVal val="visible"/>
                                      </p:to>
                                    </p:set>
                                    <p:anim calcmode="lin" valueType="num">
                                      <p:cBhvr additive="base">
                                        <p:cTn id="37"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P spid="4915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6"/>
          <p:cNvSpPr>
            <a:spLocks noGrp="1"/>
          </p:cNvSpPr>
          <p:nvPr>
            <p:ph type="sldNum" sz="quarter" idx="12"/>
          </p:nvPr>
        </p:nvSpPr>
        <p:spPr>
          <a:noFill/>
        </p:spPr>
        <p:txBody>
          <a:bodyPr/>
          <a:lstStyle/>
          <a:p>
            <a:fld id="{75412408-63DB-49A5-B160-531589262081}" type="slidenum">
              <a:rPr lang="en-US" smtClean="0"/>
              <a:pPr/>
              <a:t>17</a:t>
            </a:fld>
            <a:endParaRPr lang="en-US"/>
          </a:p>
        </p:txBody>
      </p:sp>
      <p:sp>
        <p:nvSpPr>
          <p:cNvPr id="49154" name="Rectangle 2"/>
          <p:cNvSpPr>
            <a:spLocks noGrp="1" noChangeArrowheads="1"/>
          </p:cNvSpPr>
          <p:nvPr>
            <p:ph type="title"/>
          </p:nvPr>
        </p:nvSpPr>
        <p:spPr>
          <a:xfrm>
            <a:off x="323850" y="115888"/>
            <a:ext cx="8388350" cy="404812"/>
          </a:xfrm>
        </p:spPr>
        <p:txBody>
          <a:bodyPr/>
          <a:lstStyle/>
          <a:p>
            <a:pPr marL="762000" indent="-762000" eaLnBrk="1" hangingPunct="1">
              <a:defRPr/>
            </a:pPr>
            <a:r>
              <a:rPr lang="lv-LV" b="1" dirty="0">
                <a:solidFill>
                  <a:schemeClr val="tx1"/>
                </a:solidFill>
              </a:rPr>
              <a:t>2 Dieva rokas</a:t>
            </a:r>
            <a:endParaRPr lang="en-US" sz="4000" dirty="0">
              <a:solidFill>
                <a:schemeClr val="tx1"/>
              </a:solidFill>
            </a:endParaRPr>
          </a:p>
        </p:txBody>
      </p:sp>
      <p:sp>
        <p:nvSpPr>
          <p:cNvPr id="49155" name="Rectangle 3"/>
          <p:cNvSpPr>
            <a:spLocks noGrp="1" noChangeArrowheads="1"/>
          </p:cNvSpPr>
          <p:nvPr>
            <p:ph type="body" sz="half" idx="1"/>
          </p:nvPr>
        </p:nvSpPr>
        <p:spPr>
          <a:xfrm>
            <a:off x="0" y="620713"/>
            <a:ext cx="9144000" cy="1224111"/>
          </a:xfrm>
        </p:spPr>
        <p:txBody>
          <a:bodyPr/>
          <a:lstStyle/>
          <a:p>
            <a:pPr marL="0" indent="0" algn="ctr" eaLnBrk="1" hangingPunct="1">
              <a:lnSpc>
                <a:spcPct val="80000"/>
              </a:lnSpc>
              <a:buNone/>
              <a:defRPr/>
            </a:pPr>
            <a:r>
              <a:rPr lang="lv-LV" sz="2800" dirty="0"/>
              <a:t>“Tad dodiet ķeizaram, kas ķeizaram pieder, </a:t>
            </a:r>
          </a:p>
          <a:p>
            <a:pPr marL="0" indent="0" algn="ctr" eaLnBrk="1" hangingPunct="1">
              <a:lnSpc>
                <a:spcPct val="80000"/>
              </a:lnSpc>
              <a:buNone/>
              <a:defRPr/>
            </a:pPr>
            <a:r>
              <a:rPr lang="lv-LV" sz="2800" dirty="0"/>
              <a:t>un Dievam, kas Dievam pieder.” (Mt.22:21)</a:t>
            </a:r>
          </a:p>
          <a:p>
            <a:pPr marL="0" indent="0" eaLnBrk="1" hangingPunct="1">
              <a:lnSpc>
                <a:spcPct val="80000"/>
              </a:lnSpc>
              <a:defRPr/>
            </a:pPr>
            <a:endParaRPr lang="lv-LV" sz="2800" b="1" dirty="0">
              <a:solidFill>
                <a:srgbClr val="F8F204"/>
              </a:solidFill>
            </a:endParaRPr>
          </a:p>
        </p:txBody>
      </p:sp>
      <p:pic>
        <p:nvPicPr>
          <p:cNvPr id="99330" name="Picture 2" descr="Opportunity to Be God's Hands | Gods hand, Hands reaching out, Hand pictures"/>
          <p:cNvPicPr>
            <a:picLocks noChangeAspect="1" noChangeArrowheads="1"/>
          </p:cNvPicPr>
          <p:nvPr/>
        </p:nvPicPr>
        <p:blipFill>
          <a:blip r:embed="rId3" cstate="print"/>
          <a:srcRect/>
          <a:stretch>
            <a:fillRect/>
          </a:stretch>
        </p:blipFill>
        <p:spPr bwMode="auto">
          <a:xfrm flipH="1">
            <a:off x="0" y="1412776"/>
            <a:ext cx="9144000" cy="3543300"/>
          </a:xfrm>
          <a:prstGeom prst="rect">
            <a:avLst/>
          </a:prstGeom>
          <a:ln>
            <a:noFill/>
          </a:ln>
          <a:effectLst>
            <a:softEdge rad="112500"/>
          </a:effectLst>
        </p:spPr>
      </p:pic>
      <p:sp>
        <p:nvSpPr>
          <p:cNvPr id="10" name="Oval 9"/>
          <p:cNvSpPr/>
          <p:nvPr/>
        </p:nvSpPr>
        <p:spPr>
          <a:xfrm>
            <a:off x="0" y="1484784"/>
            <a:ext cx="3203848" cy="13681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kreisā roka</a:t>
            </a:r>
          </a:p>
          <a:p>
            <a:pPr algn="ctr"/>
            <a:r>
              <a:rPr lang="lv-LV" sz="4400" b="1" dirty="0">
                <a:solidFill>
                  <a:schemeClr val="tx1"/>
                </a:solidFill>
              </a:rPr>
              <a:t>Valsts</a:t>
            </a:r>
            <a:endParaRPr lang="en-US" sz="4400" b="1" dirty="0">
              <a:solidFill>
                <a:schemeClr val="tx1"/>
              </a:solidFill>
            </a:endParaRPr>
          </a:p>
        </p:txBody>
      </p:sp>
      <p:sp>
        <p:nvSpPr>
          <p:cNvPr id="11" name="Oval 10"/>
          <p:cNvSpPr/>
          <p:nvPr/>
        </p:nvSpPr>
        <p:spPr>
          <a:xfrm>
            <a:off x="5148064" y="1412776"/>
            <a:ext cx="3995936" cy="13681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Labā roka</a:t>
            </a:r>
          </a:p>
          <a:p>
            <a:pPr algn="ctr"/>
            <a:r>
              <a:rPr lang="lv-LV" sz="4400" b="1" dirty="0">
                <a:solidFill>
                  <a:schemeClr val="tx1"/>
                </a:solidFill>
              </a:rPr>
              <a:t>Baznīca</a:t>
            </a:r>
            <a:endParaRPr lang="en-US" sz="4400" b="1" dirty="0">
              <a:solidFill>
                <a:schemeClr val="tx1"/>
              </a:solidFill>
            </a:endParaRPr>
          </a:p>
        </p:txBody>
      </p:sp>
      <p:pic>
        <p:nvPicPr>
          <p:cNvPr id="12" name="Picture 11" descr="Krišjānis Kariņš (@krisjaniskarins) / Twitter"/>
          <p:cNvPicPr>
            <a:picLocks noChangeAspect="1" noChangeArrowheads="1"/>
          </p:cNvPicPr>
          <p:nvPr/>
        </p:nvPicPr>
        <p:blipFill>
          <a:blip r:embed="rId4" cstate="print"/>
          <a:srcRect/>
          <a:stretch>
            <a:fillRect/>
          </a:stretch>
        </p:blipFill>
        <p:spPr bwMode="auto">
          <a:xfrm>
            <a:off x="251520" y="4509120"/>
            <a:ext cx="2585864" cy="2348880"/>
          </a:xfrm>
          <a:prstGeom prst="rect">
            <a:avLst/>
          </a:prstGeom>
          <a:ln>
            <a:noFill/>
          </a:ln>
          <a:effectLst>
            <a:softEdge rad="112500"/>
          </a:effectLst>
        </p:spPr>
      </p:pic>
      <p:pic>
        <p:nvPicPr>
          <p:cNvPr id="13" name="Picture 14"/>
          <p:cNvPicPr>
            <a:picLocks noChangeAspect="1" noChangeArrowheads="1"/>
          </p:cNvPicPr>
          <p:nvPr/>
        </p:nvPicPr>
        <p:blipFill>
          <a:blip r:embed="rId5" cstate="print"/>
          <a:srcRect/>
          <a:stretch>
            <a:fillRect/>
          </a:stretch>
        </p:blipFill>
        <p:spPr bwMode="auto">
          <a:xfrm>
            <a:off x="5148064" y="4380771"/>
            <a:ext cx="3707904" cy="2477229"/>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additive="base">
                                        <p:cTn id="7" dur="500" fill="hold"/>
                                        <p:tgtEl>
                                          <p:spTgt spid="49154"/>
                                        </p:tgtEl>
                                        <p:attrNameLst>
                                          <p:attrName>ppt_x</p:attrName>
                                        </p:attrNameLst>
                                      </p:cBhvr>
                                      <p:tavLst>
                                        <p:tav tm="0">
                                          <p:val>
                                            <p:strVal val="#ppt_x"/>
                                          </p:val>
                                        </p:tav>
                                        <p:tav tm="100000">
                                          <p:val>
                                            <p:strVal val="#ppt_x"/>
                                          </p:val>
                                        </p:tav>
                                      </p:tavLst>
                                    </p:anim>
                                    <p:anim calcmode="lin" valueType="num">
                                      <p:cBhvr additive="base">
                                        <p:cTn id="8" dur="500" fill="hold"/>
                                        <p:tgtEl>
                                          <p:spTgt spid="4915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9155">
                                            <p:txEl>
                                              <p:pRg st="0" end="0"/>
                                            </p:txEl>
                                          </p:spTgt>
                                        </p:tgtEl>
                                        <p:attrNameLst>
                                          <p:attrName>style.visibility</p:attrName>
                                        </p:attrNameLst>
                                      </p:cBhvr>
                                      <p:to>
                                        <p:strVal val="visible"/>
                                      </p:to>
                                    </p:set>
                                    <p:animEffect transition="in" filter="dissolve">
                                      <p:cBhvr>
                                        <p:cTn id="12" dur="500"/>
                                        <p:tgtEl>
                                          <p:spTgt spid="49155">
                                            <p:txEl>
                                              <p:pRg st="0" end="0"/>
                                            </p:txEl>
                                          </p:spTgt>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49155">
                                            <p:txEl>
                                              <p:pRg st="1" end="1"/>
                                            </p:txEl>
                                          </p:spTgt>
                                        </p:tgtEl>
                                        <p:attrNameLst>
                                          <p:attrName>style.visibility</p:attrName>
                                        </p:attrNameLst>
                                      </p:cBhvr>
                                      <p:to>
                                        <p:strVal val="visible"/>
                                      </p:to>
                                    </p:set>
                                    <p:animEffect transition="in" filter="dissolve">
                                      <p:cBhvr>
                                        <p:cTn id="16" dur="500"/>
                                        <p:tgtEl>
                                          <p:spTgt spid="49155">
                                            <p:txEl>
                                              <p:pRg st="1" end="1"/>
                                            </p:txEl>
                                          </p:spTgt>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99330"/>
                                        </p:tgtEl>
                                        <p:attrNameLst>
                                          <p:attrName>style.visibility</p:attrName>
                                        </p:attrNameLst>
                                      </p:cBhvr>
                                      <p:to>
                                        <p:strVal val="visible"/>
                                      </p:to>
                                    </p:set>
                                    <p:animEffect transition="in" filter="fade">
                                      <p:cBhvr>
                                        <p:cTn id="20" dur="2000"/>
                                        <p:tgtEl>
                                          <p:spTgt spid="99330"/>
                                        </p:tgtEl>
                                      </p:cBhvr>
                                    </p:animEffect>
                                  </p:childTnLst>
                                </p:cTn>
                              </p:par>
                            </p:childTnLst>
                          </p:cTn>
                        </p:par>
                        <p:par>
                          <p:cTn id="21" fill="hold">
                            <p:stCondLst>
                              <p:cond delay="35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0"/>
                                        <p:tgtEl>
                                          <p:spTgt spid="10"/>
                                        </p:tgtEl>
                                      </p:cBhvr>
                                    </p:animEffect>
                                  </p:childTnLst>
                                </p:cTn>
                              </p:par>
                              <p:par>
                                <p:cTn id="25" presetID="10"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20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2000"/>
                                        <p:tgtEl>
                                          <p:spTgt spid="11"/>
                                        </p:tgtEl>
                                      </p:cBhvr>
                                    </p:animEffect>
                                  </p:childTnLst>
                                </p:cTn>
                              </p:par>
                              <p:par>
                                <p:cTn id="33" presetID="10"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P spid="49155" grpId="0" build="p"/>
      <p:bldP spid="10"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6"/>
          <p:cNvSpPr>
            <a:spLocks noGrp="1"/>
          </p:cNvSpPr>
          <p:nvPr>
            <p:ph type="sldNum" sz="quarter" idx="12"/>
          </p:nvPr>
        </p:nvSpPr>
        <p:spPr>
          <a:noFill/>
        </p:spPr>
        <p:txBody>
          <a:bodyPr/>
          <a:lstStyle/>
          <a:p>
            <a:fld id="{75412408-63DB-49A5-B160-531589262081}" type="slidenum">
              <a:rPr lang="en-US" smtClean="0"/>
              <a:pPr/>
              <a:t>18</a:t>
            </a:fld>
            <a:endParaRPr lang="en-US"/>
          </a:p>
        </p:txBody>
      </p:sp>
      <p:sp>
        <p:nvSpPr>
          <p:cNvPr id="49154" name="Rectangle 2"/>
          <p:cNvSpPr>
            <a:spLocks noGrp="1" noChangeArrowheads="1"/>
          </p:cNvSpPr>
          <p:nvPr>
            <p:ph type="title"/>
          </p:nvPr>
        </p:nvSpPr>
        <p:spPr>
          <a:xfrm>
            <a:off x="323850" y="115888"/>
            <a:ext cx="8388350" cy="404812"/>
          </a:xfrm>
        </p:spPr>
        <p:txBody>
          <a:bodyPr/>
          <a:lstStyle/>
          <a:p>
            <a:pPr marL="762000" indent="-762000" eaLnBrk="1" hangingPunct="1">
              <a:defRPr/>
            </a:pPr>
            <a:r>
              <a:rPr lang="lv-LV" sz="5400" b="1" dirty="0">
                <a:solidFill>
                  <a:schemeClr val="tx1"/>
                </a:solidFill>
              </a:rPr>
              <a:t>Vadītāju nicināšana</a:t>
            </a:r>
            <a:endParaRPr lang="en-US" sz="4800" dirty="0">
              <a:solidFill>
                <a:schemeClr val="tx1"/>
              </a:solidFill>
            </a:endParaRPr>
          </a:p>
        </p:txBody>
      </p:sp>
      <p:sp>
        <p:nvSpPr>
          <p:cNvPr id="49155" name="Rectangle 3"/>
          <p:cNvSpPr>
            <a:spLocks noGrp="1" noChangeArrowheads="1"/>
          </p:cNvSpPr>
          <p:nvPr>
            <p:ph type="body" sz="half" idx="1"/>
          </p:nvPr>
        </p:nvSpPr>
        <p:spPr>
          <a:xfrm>
            <a:off x="0" y="620713"/>
            <a:ext cx="9144000" cy="1224111"/>
          </a:xfrm>
        </p:spPr>
        <p:txBody>
          <a:bodyPr/>
          <a:lstStyle/>
          <a:p>
            <a:pPr marL="0" indent="0" algn="ctr" eaLnBrk="1" hangingPunct="1">
              <a:lnSpc>
                <a:spcPct val="80000"/>
              </a:lnSpc>
              <a:buNone/>
              <a:defRPr/>
            </a:pPr>
            <a:r>
              <a:rPr lang="lv-LV" sz="3600" dirty="0"/>
              <a:t>“Kas jūs klausa, tas klausa Mani, un, kas jūs nicina, tas nicina Mani.” (Lk.10:16)</a:t>
            </a:r>
          </a:p>
          <a:p>
            <a:pPr marL="0" indent="0" eaLnBrk="1" hangingPunct="1">
              <a:lnSpc>
                <a:spcPct val="80000"/>
              </a:lnSpc>
              <a:defRPr/>
            </a:pPr>
            <a:endParaRPr lang="lv-LV" sz="2800" b="1" dirty="0">
              <a:solidFill>
                <a:srgbClr val="F8F204"/>
              </a:solidFill>
            </a:endParaRPr>
          </a:p>
        </p:txBody>
      </p:sp>
      <p:sp>
        <p:nvSpPr>
          <p:cNvPr id="10" name="Oval 9"/>
          <p:cNvSpPr/>
          <p:nvPr/>
        </p:nvSpPr>
        <p:spPr>
          <a:xfrm>
            <a:off x="107504" y="1668760"/>
            <a:ext cx="4032447" cy="15841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Godāšana ir pretstats nicināšanai</a:t>
            </a:r>
            <a:endParaRPr lang="en-US" sz="4400" b="1" dirty="0">
              <a:solidFill>
                <a:schemeClr val="tx1"/>
              </a:solidFill>
            </a:endParaRPr>
          </a:p>
        </p:txBody>
      </p:sp>
      <p:sp>
        <p:nvSpPr>
          <p:cNvPr id="11" name="Oval 10"/>
          <p:cNvSpPr/>
          <p:nvPr/>
        </p:nvSpPr>
        <p:spPr>
          <a:xfrm>
            <a:off x="4716264" y="1668760"/>
            <a:ext cx="3995936" cy="15841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Kas nicina Dieva kalpus, nicina Dievu</a:t>
            </a:r>
            <a:endParaRPr lang="en-US" sz="4400" b="1" dirty="0">
              <a:solidFill>
                <a:schemeClr val="tx1"/>
              </a:solidFill>
            </a:endParaRPr>
          </a:p>
        </p:txBody>
      </p:sp>
      <p:pic>
        <p:nvPicPr>
          <p:cNvPr id="13" name="Picture 14"/>
          <p:cNvPicPr>
            <a:picLocks noChangeAspect="1" noChangeArrowheads="1"/>
          </p:cNvPicPr>
          <p:nvPr/>
        </p:nvPicPr>
        <p:blipFill>
          <a:blip r:embed="rId3" cstate="print"/>
          <a:srcRect/>
          <a:stretch>
            <a:fillRect/>
          </a:stretch>
        </p:blipFill>
        <p:spPr bwMode="auto">
          <a:xfrm>
            <a:off x="3707904" y="3342456"/>
            <a:ext cx="5256584" cy="351189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5" name="Oval 10">
            <a:extLst>
              <a:ext uri="{FF2B5EF4-FFF2-40B4-BE49-F238E27FC236}">
                <a16:creationId xmlns:a16="http://schemas.microsoft.com/office/drawing/2014/main" xmlns="" id="{6807F2F8-9682-43B1-9388-F520F6067DBD}"/>
              </a:ext>
            </a:extLst>
          </p:cNvPr>
          <p:cNvSpPr/>
          <p:nvPr/>
        </p:nvSpPr>
        <p:spPr>
          <a:xfrm>
            <a:off x="179512" y="3958479"/>
            <a:ext cx="3995936" cy="228674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Amata dēļ mums viņiem jāparāda gods un cieņa</a:t>
            </a:r>
            <a:endParaRPr lang="en-US" sz="4400" b="1" dirty="0">
              <a:solidFill>
                <a:schemeClr val="tx1"/>
              </a:solidFill>
            </a:endParaRPr>
          </a:p>
        </p:txBody>
      </p:sp>
    </p:spTree>
    <p:extLst>
      <p:ext uri="{BB962C8B-B14F-4D97-AF65-F5344CB8AC3E}">
        <p14:creationId xmlns:p14="http://schemas.microsoft.com/office/powerpoint/2010/main" xmlns="" val="39183998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additive="base">
                                        <p:cTn id="7" dur="500" fill="hold"/>
                                        <p:tgtEl>
                                          <p:spTgt spid="49154"/>
                                        </p:tgtEl>
                                        <p:attrNameLst>
                                          <p:attrName>ppt_x</p:attrName>
                                        </p:attrNameLst>
                                      </p:cBhvr>
                                      <p:tavLst>
                                        <p:tav tm="0">
                                          <p:val>
                                            <p:strVal val="#ppt_x"/>
                                          </p:val>
                                        </p:tav>
                                        <p:tav tm="100000">
                                          <p:val>
                                            <p:strVal val="#ppt_x"/>
                                          </p:val>
                                        </p:tav>
                                      </p:tavLst>
                                    </p:anim>
                                    <p:anim calcmode="lin" valueType="num">
                                      <p:cBhvr additive="base">
                                        <p:cTn id="8" dur="500" fill="hold"/>
                                        <p:tgtEl>
                                          <p:spTgt spid="4915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9155">
                                            <p:txEl>
                                              <p:pRg st="0" end="0"/>
                                            </p:txEl>
                                          </p:spTgt>
                                        </p:tgtEl>
                                        <p:attrNameLst>
                                          <p:attrName>style.visibility</p:attrName>
                                        </p:attrNameLst>
                                      </p:cBhvr>
                                      <p:to>
                                        <p:strVal val="visible"/>
                                      </p:to>
                                    </p:set>
                                    <p:animEffect transition="in" filter="dissolve">
                                      <p:cBhvr>
                                        <p:cTn id="12" dur="500"/>
                                        <p:tgtEl>
                                          <p:spTgt spid="49155">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2000"/>
                                        <p:tgtEl>
                                          <p:spTgt spid="13"/>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0"/>
                                        <p:tgtEl>
                                          <p:spTgt spid="10"/>
                                        </p:tgtEl>
                                      </p:cBhvr>
                                    </p:animEffect>
                                  </p:childTnLst>
                                </p:cTn>
                              </p:par>
                            </p:childTnLst>
                          </p:cTn>
                        </p:par>
                        <p:par>
                          <p:cTn id="20" fill="hold">
                            <p:stCondLst>
                              <p:cond delay="45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2000"/>
                                        <p:tgtEl>
                                          <p:spTgt spid="11"/>
                                        </p:tgtEl>
                                      </p:cBhvr>
                                    </p:animEffect>
                                  </p:childTnLst>
                                </p:cTn>
                              </p:par>
                            </p:childTnLst>
                          </p:cTn>
                        </p:par>
                        <p:par>
                          <p:cTn id="24" fill="hold">
                            <p:stCondLst>
                              <p:cond delay="6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P spid="49155" grpId="0" build="p"/>
      <p:bldP spid="10" grpId="0" animBg="1"/>
      <p:bldP spid="11" grpId="0" animBg="1"/>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6"/>
          <p:cNvSpPr>
            <a:spLocks noGrp="1"/>
          </p:cNvSpPr>
          <p:nvPr>
            <p:ph type="sldNum" sz="quarter" idx="12"/>
          </p:nvPr>
        </p:nvSpPr>
        <p:spPr>
          <a:noFill/>
        </p:spPr>
        <p:txBody>
          <a:bodyPr/>
          <a:lstStyle/>
          <a:p>
            <a:fld id="{75412408-63DB-49A5-B160-531589262081}" type="slidenum">
              <a:rPr lang="en-US" smtClean="0"/>
              <a:pPr/>
              <a:t>19</a:t>
            </a:fld>
            <a:endParaRPr lang="en-US"/>
          </a:p>
        </p:txBody>
      </p:sp>
      <p:sp>
        <p:nvSpPr>
          <p:cNvPr id="49154" name="Rectangle 2"/>
          <p:cNvSpPr>
            <a:spLocks noGrp="1" noChangeArrowheads="1"/>
          </p:cNvSpPr>
          <p:nvPr>
            <p:ph type="title"/>
          </p:nvPr>
        </p:nvSpPr>
        <p:spPr>
          <a:xfrm>
            <a:off x="323850" y="115888"/>
            <a:ext cx="8388350" cy="404812"/>
          </a:xfrm>
        </p:spPr>
        <p:txBody>
          <a:bodyPr/>
          <a:lstStyle/>
          <a:p>
            <a:pPr marL="762000" indent="-762000" eaLnBrk="1" hangingPunct="1">
              <a:defRPr/>
            </a:pPr>
            <a:r>
              <a:rPr lang="lv-LV" b="1" dirty="0">
                <a:solidFill>
                  <a:schemeClr val="tx1"/>
                </a:solidFill>
              </a:rPr>
              <a:t>Pāvils un augstais priesteris</a:t>
            </a:r>
            <a:endParaRPr lang="en-US" sz="4000" dirty="0">
              <a:solidFill>
                <a:schemeClr val="tx1"/>
              </a:solidFill>
            </a:endParaRPr>
          </a:p>
        </p:txBody>
      </p:sp>
      <p:sp>
        <p:nvSpPr>
          <p:cNvPr id="49155" name="Rectangle 3"/>
          <p:cNvSpPr>
            <a:spLocks noGrp="1" noChangeArrowheads="1"/>
          </p:cNvSpPr>
          <p:nvPr>
            <p:ph type="body" sz="half" idx="1"/>
          </p:nvPr>
        </p:nvSpPr>
        <p:spPr>
          <a:xfrm>
            <a:off x="0" y="620713"/>
            <a:ext cx="9144000" cy="1224111"/>
          </a:xfrm>
        </p:spPr>
        <p:txBody>
          <a:bodyPr/>
          <a:lstStyle/>
          <a:p>
            <a:pPr marL="0" indent="0" algn="just" eaLnBrk="1" hangingPunct="1">
              <a:lnSpc>
                <a:spcPct val="80000"/>
              </a:lnSpc>
              <a:buNone/>
              <a:defRPr/>
            </a:pPr>
            <a:r>
              <a:rPr lang="lv-LV" sz="3000" dirty="0"/>
              <a:t>“3 Tad Pāvils uz viņu sacīja: "</a:t>
            </a:r>
            <a:r>
              <a:rPr lang="lv-LV" sz="3000" u="sng" dirty="0"/>
              <a:t>Dievs tevi sitīs, tu nobalsinātā siena</a:t>
            </a:r>
            <a:r>
              <a:rPr lang="lv-LV" sz="3000" dirty="0"/>
              <a:t>; tu še sēdi mani tiesāt pēc likuma un pavēli mani sist pret likumu?" 4 Bet tie, kas ap viņu stāvēja, sacīja: "</a:t>
            </a:r>
            <a:r>
              <a:rPr lang="lv-LV" sz="3000" u="sng" dirty="0"/>
              <a:t>Tu uzdrošinies lamāt Dieva priesteri?</a:t>
            </a:r>
            <a:r>
              <a:rPr lang="lv-LV" sz="3000" dirty="0"/>
              <a:t>" 5 Pāvils atbildēja: "</a:t>
            </a:r>
            <a:r>
              <a:rPr lang="lv-LV" sz="3000" u="sng" dirty="0"/>
              <a:t>Es nezināju, brāļi</a:t>
            </a:r>
            <a:r>
              <a:rPr lang="lv-LV" sz="3000" dirty="0"/>
              <a:t>, ka tas ir augstais priesteris; </a:t>
            </a:r>
            <a:r>
              <a:rPr lang="lv-LV" sz="3000" u="sng" dirty="0"/>
              <a:t>jo ir rakstīts: sargies ļaunu runāt par savas tautas valdnieku</a:t>
            </a:r>
            <a:r>
              <a:rPr lang="lv-LV" sz="3000" dirty="0"/>
              <a:t>." (Ap.d.23:3-5)</a:t>
            </a:r>
          </a:p>
          <a:p>
            <a:pPr marL="0" indent="0" algn="just" eaLnBrk="1" hangingPunct="1">
              <a:lnSpc>
                <a:spcPct val="80000"/>
              </a:lnSpc>
              <a:defRPr/>
            </a:pPr>
            <a:endParaRPr lang="lv-LV" sz="3000" b="1" dirty="0">
              <a:solidFill>
                <a:srgbClr val="F8F204"/>
              </a:solidFill>
            </a:endParaRPr>
          </a:p>
        </p:txBody>
      </p:sp>
      <p:pic>
        <p:nvPicPr>
          <p:cNvPr id="3" name="Attēls 2">
            <a:extLst>
              <a:ext uri="{FF2B5EF4-FFF2-40B4-BE49-F238E27FC236}">
                <a16:creationId xmlns:a16="http://schemas.microsoft.com/office/drawing/2014/main" xmlns="" id="{2449B2D2-91AE-44B4-8BA3-8E51445D647A}"/>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403648" y="3227032"/>
            <a:ext cx="6499820" cy="3648075"/>
          </a:xfrm>
          <a:prstGeom prst="rect">
            <a:avLst/>
          </a:prstGeom>
          <a:ln>
            <a:noFill/>
          </a:ln>
          <a:effectLst>
            <a:softEdge rad="112500"/>
          </a:effectLst>
        </p:spPr>
      </p:pic>
    </p:spTree>
    <p:extLst>
      <p:ext uri="{BB962C8B-B14F-4D97-AF65-F5344CB8AC3E}">
        <p14:creationId xmlns:p14="http://schemas.microsoft.com/office/powerpoint/2010/main" xmlns="" val="6814411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additive="base">
                                        <p:cTn id="7" dur="500" fill="hold"/>
                                        <p:tgtEl>
                                          <p:spTgt spid="49154"/>
                                        </p:tgtEl>
                                        <p:attrNameLst>
                                          <p:attrName>ppt_x</p:attrName>
                                        </p:attrNameLst>
                                      </p:cBhvr>
                                      <p:tavLst>
                                        <p:tav tm="0">
                                          <p:val>
                                            <p:strVal val="#ppt_x"/>
                                          </p:val>
                                        </p:tav>
                                        <p:tav tm="100000">
                                          <p:val>
                                            <p:strVal val="#ppt_x"/>
                                          </p:val>
                                        </p:tav>
                                      </p:tavLst>
                                    </p:anim>
                                    <p:anim calcmode="lin" valueType="num">
                                      <p:cBhvr additive="base">
                                        <p:cTn id="8" dur="500" fill="hold"/>
                                        <p:tgtEl>
                                          <p:spTgt spid="4915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par>
                          <p:cTn id="12" fill="hold">
                            <p:stCondLst>
                              <p:cond delay="500"/>
                            </p:stCondLst>
                            <p:childTnLst>
                              <p:par>
                                <p:cTn id="13" presetID="9" presetClass="entr" presetSubtype="0" fill="hold" grpId="0" nodeType="afterEffect">
                                  <p:stCondLst>
                                    <p:cond delay="0"/>
                                  </p:stCondLst>
                                  <p:childTnLst>
                                    <p:set>
                                      <p:cBhvr>
                                        <p:cTn id="14" dur="1" fill="hold">
                                          <p:stCondLst>
                                            <p:cond delay="0"/>
                                          </p:stCondLst>
                                        </p:cTn>
                                        <p:tgtEl>
                                          <p:spTgt spid="49155">
                                            <p:txEl>
                                              <p:pRg st="0" end="0"/>
                                            </p:txEl>
                                          </p:spTgt>
                                        </p:tgtEl>
                                        <p:attrNameLst>
                                          <p:attrName>style.visibility</p:attrName>
                                        </p:attrNameLst>
                                      </p:cBhvr>
                                      <p:to>
                                        <p:strVal val="visible"/>
                                      </p:to>
                                    </p:set>
                                    <p:animEffect transition="in" filter="dissolve">
                                      <p:cBhvr>
                                        <p:cTn id="15" dur="500"/>
                                        <p:tgtEl>
                                          <p:spTgt spid="491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P spid="4915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descr="Love the Lord with All Your Heart&quot; Verse Meaning Explained"/>
          <p:cNvPicPr>
            <a:picLocks noChangeAspect="1" noChangeArrowheads="1"/>
          </p:cNvPicPr>
          <p:nvPr/>
        </p:nvPicPr>
        <p:blipFill>
          <a:blip r:embed="rId2" cstate="print"/>
          <a:srcRect/>
          <a:stretch>
            <a:fillRect/>
          </a:stretch>
        </p:blipFill>
        <p:spPr bwMode="auto">
          <a:xfrm>
            <a:off x="0" y="1772816"/>
            <a:ext cx="9144000" cy="5085184"/>
          </a:xfrm>
          <a:prstGeom prst="rect">
            <a:avLst/>
          </a:prstGeom>
          <a:noFill/>
        </p:spPr>
      </p:pic>
      <p:sp>
        <p:nvSpPr>
          <p:cNvPr id="2" name="Slide Number Placeholder 1"/>
          <p:cNvSpPr>
            <a:spLocks noGrp="1"/>
          </p:cNvSpPr>
          <p:nvPr>
            <p:ph type="sldNum" sz="quarter" idx="12"/>
          </p:nvPr>
        </p:nvSpPr>
        <p:spPr/>
        <p:txBody>
          <a:bodyPr/>
          <a:lstStyle/>
          <a:p>
            <a:pPr>
              <a:defRPr/>
            </a:pPr>
            <a:fld id="{AF8BDBA4-24B0-416D-9A9D-9B3433824836}" type="slidenum">
              <a:rPr lang="en-US" smtClean="0"/>
              <a:pPr>
                <a:defRPr/>
              </a:pPr>
              <a:t>2</a:t>
            </a:fld>
            <a:endParaRPr lang="en-US"/>
          </a:p>
        </p:txBody>
      </p:sp>
      <p:sp>
        <p:nvSpPr>
          <p:cNvPr id="4" name="Rectangle 3"/>
          <p:cNvSpPr/>
          <p:nvPr/>
        </p:nvSpPr>
        <p:spPr>
          <a:xfrm>
            <a:off x="0" y="44624"/>
            <a:ext cx="9144000" cy="1461939"/>
          </a:xfrm>
          <a:prstGeom prst="rect">
            <a:avLst/>
          </a:prstGeom>
        </p:spPr>
        <p:txBody>
          <a:bodyPr wrap="square">
            <a:spAutoFit/>
          </a:bodyPr>
          <a:lstStyle/>
          <a:p>
            <a:pPr algn="ctr" eaLnBrk="1" hangingPunct="1">
              <a:spcBef>
                <a:spcPts val="300"/>
              </a:spcBef>
              <a:buFont typeface="Wingdings" pitchFamily="2" charset="2"/>
              <a:buNone/>
              <a:defRPr/>
            </a:pPr>
            <a:r>
              <a:rPr lang="lv-LV" sz="3400" b="1" dirty="0">
                <a:latin typeface="+mj-lt"/>
                <a:ea typeface="+mj-ea"/>
                <a:cs typeface="+mj-cs"/>
              </a:rPr>
              <a:t>Tev būs savu tuvāko mīlēt, kā sevi pašu</a:t>
            </a:r>
          </a:p>
          <a:p>
            <a:pPr algn="ctr" eaLnBrk="1" hangingPunct="1">
              <a:spcBef>
                <a:spcPts val="300"/>
              </a:spcBef>
              <a:buFont typeface="Wingdings" pitchFamily="2" charset="2"/>
              <a:buNone/>
              <a:defRPr/>
            </a:pPr>
            <a:endParaRPr lang="lv-LV" sz="1000" b="1" dirty="0">
              <a:latin typeface="+mj-lt"/>
              <a:ea typeface="+mj-ea"/>
              <a:cs typeface="+mj-cs"/>
            </a:endParaRPr>
          </a:p>
          <a:p>
            <a:pPr algn="ctr" eaLnBrk="1" hangingPunct="1">
              <a:spcBef>
                <a:spcPts val="300"/>
              </a:spcBef>
              <a:buFont typeface="Wingdings" pitchFamily="2" charset="2"/>
              <a:buNone/>
              <a:defRPr/>
            </a:pPr>
            <a:r>
              <a:rPr lang="lv-LV" sz="4000" b="1" dirty="0">
                <a:latin typeface="+mj-lt"/>
                <a:ea typeface="+mj-ea"/>
                <a:cs typeface="+mj-cs"/>
              </a:rPr>
              <a:t>Dievs caur baušļiem aizsargā mūsu:</a:t>
            </a:r>
          </a:p>
        </p:txBody>
      </p:sp>
      <p:sp>
        <p:nvSpPr>
          <p:cNvPr id="9" name="Oval 8"/>
          <p:cNvSpPr/>
          <p:nvPr/>
        </p:nvSpPr>
        <p:spPr>
          <a:xfrm>
            <a:off x="5436096" y="1916831"/>
            <a:ext cx="3563888" cy="10081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5b Dzīvību</a:t>
            </a:r>
            <a:endParaRPr lang="en-US" sz="4400" b="1" dirty="0">
              <a:solidFill>
                <a:srgbClr val="002060"/>
              </a:solidFill>
            </a:endParaRPr>
          </a:p>
        </p:txBody>
      </p:sp>
      <p:sp>
        <p:nvSpPr>
          <p:cNvPr id="10" name="Oval 9"/>
          <p:cNvSpPr/>
          <p:nvPr/>
        </p:nvSpPr>
        <p:spPr>
          <a:xfrm>
            <a:off x="5868144" y="3429000"/>
            <a:ext cx="3059832"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7b Mantu</a:t>
            </a:r>
            <a:endParaRPr lang="en-US" sz="3200" b="1" dirty="0">
              <a:solidFill>
                <a:srgbClr val="002060"/>
              </a:solidFill>
            </a:endParaRPr>
          </a:p>
        </p:txBody>
      </p:sp>
      <p:sp>
        <p:nvSpPr>
          <p:cNvPr id="11" name="Oval 10"/>
          <p:cNvSpPr/>
          <p:nvPr/>
        </p:nvSpPr>
        <p:spPr>
          <a:xfrm>
            <a:off x="35496" y="3284984"/>
            <a:ext cx="3312368"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6b Laulību</a:t>
            </a:r>
            <a:endParaRPr lang="en-US" sz="4400" b="1" dirty="0">
              <a:solidFill>
                <a:srgbClr val="002060"/>
              </a:solidFill>
            </a:endParaRPr>
          </a:p>
        </p:txBody>
      </p:sp>
      <p:sp>
        <p:nvSpPr>
          <p:cNvPr id="12" name="Oval 11"/>
          <p:cNvSpPr/>
          <p:nvPr/>
        </p:nvSpPr>
        <p:spPr>
          <a:xfrm>
            <a:off x="35496" y="1988840"/>
            <a:ext cx="3419872"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4b Ģimeni</a:t>
            </a:r>
            <a:endParaRPr lang="en-US" sz="4400" b="1" dirty="0">
              <a:solidFill>
                <a:srgbClr val="002060"/>
              </a:solidFill>
            </a:endParaRPr>
          </a:p>
        </p:txBody>
      </p:sp>
      <p:sp>
        <p:nvSpPr>
          <p:cNvPr id="13" name="Oval 12"/>
          <p:cNvSpPr/>
          <p:nvPr/>
        </p:nvSpPr>
        <p:spPr>
          <a:xfrm>
            <a:off x="72008" y="4797152"/>
            <a:ext cx="3059832"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8b Godu</a:t>
            </a:r>
            <a:endParaRPr lang="en-US" sz="3200" b="1" dirty="0">
              <a:solidFill>
                <a:srgbClr val="002060"/>
              </a:solidFill>
            </a:endParaRPr>
          </a:p>
        </p:txBody>
      </p:sp>
      <p:sp>
        <p:nvSpPr>
          <p:cNvPr id="14" name="Oval 13"/>
          <p:cNvSpPr/>
          <p:nvPr/>
        </p:nvSpPr>
        <p:spPr>
          <a:xfrm>
            <a:off x="5400600" y="4941168"/>
            <a:ext cx="3563888"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9-10b Sirdi</a:t>
            </a:r>
            <a:endParaRPr lang="en-US" sz="320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2000"/>
                                        <p:tgtEl>
                                          <p:spTgt spid="1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2000"/>
                                        <p:tgtEl>
                                          <p:spTgt spid="11"/>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0"/>
                                        <p:tgtEl>
                                          <p:spTgt spid="10"/>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2000"/>
                                        <p:tgtEl>
                                          <p:spTgt spid="13"/>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bldP spid="10" grpId="0" animBg="1"/>
      <p:bldP spid="11" grpId="0" animBg="1"/>
      <p:bldP spid="12" grpId="0" animBg="1"/>
      <p:bldP spid="13" grpId="0" animBg="1"/>
      <p:bldP spid="1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6"/>
          <p:cNvSpPr>
            <a:spLocks noGrp="1"/>
          </p:cNvSpPr>
          <p:nvPr>
            <p:ph type="sldNum" sz="quarter" idx="12"/>
          </p:nvPr>
        </p:nvSpPr>
        <p:spPr>
          <a:noFill/>
        </p:spPr>
        <p:txBody>
          <a:bodyPr/>
          <a:lstStyle/>
          <a:p>
            <a:fld id="{1D5BCCA7-A09D-4B96-A54E-16CD4B17CDA3}" type="slidenum">
              <a:rPr lang="en-US" smtClean="0"/>
              <a:pPr/>
              <a:t>20</a:t>
            </a:fld>
            <a:endParaRPr lang="en-US"/>
          </a:p>
        </p:txBody>
      </p:sp>
      <p:sp>
        <p:nvSpPr>
          <p:cNvPr id="49154" name="Rectangle 2"/>
          <p:cNvSpPr>
            <a:spLocks noGrp="1" noChangeArrowheads="1"/>
          </p:cNvSpPr>
          <p:nvPr>
            <p:ph type="title"/>
          </p:nvPr>
        </p:nvSpPr>
        <p:spPr>
          <a:xfrm>
            <a:off x="323850" y="115888"/>
            <a:ext cx="8388350" cy="404812"/>
          </a:xfrm>
        </p:spPr>
        <p:txBody>
          <a:bodyPr/>
          <a:lstStyle/>
          <a:p>
            <a:pPr marL="762000" indent="-762000" eaLnBrk="1" hangingPunct="1">
              <a:defRPr/>
            </a:pPr>
            <a:r>
              <a:rPr lang="lv-LV" b="1" dirty="0">
                <a:solidFill>
                  <a:schemeClr val="tx1"/>
                </a:solidFill>
              </a:rPr>
              <a:t>4. bauslis</a:t>
            </a:r>
            <a:r>
              <a:rPr lang="en-US" sz="4000" dirty="0">
                <a:solidFill>
                  <a:schemeClr val="tx1"/>
                </a:solidFill>
              </a:rPr>
              <a:t> </a:t>
            </a:r>
          </a:p>
        </p:txBody>
      </p:sp>
      <p:sp>
        <p:nvSpPr>
          <p:cNvPr id="49155" name="Rectangle 3"/>
          <p:cNvSpPr>
            <a:spLocks noGrp="1" noChangeArrowheads="1"/>
          </p:cNvSpPr>
          <p:nvPr>
            <p:ph type="body" sz="half" idx="1"/>
          </p:nvPr>
        </p:nvSpPr>
        <p:spPr>
          <a:xfrm>
            <a:off x="0" y="620713"/>
            <a:ext cx="9144000" cy="2592263"/>
          </a:xfrm>
        </p:spPr>
        <p:txBody>
          <a:bodyPr/>
          <a:lstStyle/>
          <a:p>
            <a:pPr marL="533400" indent="-533400" eaLnBrk="1" hangingPunct="1">
              <a:lnSpc>
                <a:spcPct val="80000"/>
              </a:lnSpc>
              <a:buFontTx/>
              <a:buNone/>
              <a:defRPr/>
            </a:pPr>
            <a:r>
              <a:rPr lang="lv-LV" sz="3000" b="1" dirty="0">
                <a:solidFill>
                  <a:srgbClr val="FF0000"/>
                </a:solidFill>
              </a:rPr>
              <a:t>Tev būs savu tēvu un māti godāt, </a:t>
            </a:r>
          </a:p>
          <a:p>
            <a:pPr marL="533400" indent="-533400" eaLnBrk="1" hangingPunct="1">
              <a:lnSpc>
                <a:spcPct val="80000"/>
              </a:lnSpc>
              <a:buFontTx/>
              <a:buNone/>
              <a:defRPr/>
            </a:pPr>
            <a:r>
              <a:rPr lang="lv-LV" sz="3000" b="1" dirty="0">
                <a:solidFill>
                  <a:srgbClr val="FF0000"/>
                </a:solidFill>
              </a:rPr>
              <a:t>lai tev labi klājas un tu ilgi dzīvo virs zemes.</a:t>
            </a:r>
          </a:p>
          <a:p>
            <a:pPr marL="533400" indent="-533400" eaLnBrk="1" hangingPunct="1">
              <a:lnSpc>
                <a:spcPct val="80000"/>
              </a:lnSpc>
              <a:buFontTx/>
              <a:buNone/>
              <a:defRPr/>
            </a:pPr>
            <a:endParaRPr lang="lv-LV" sz="800" b="1" dirty="0">
              <a:solidFill>
                <a:srgbClr val="FF0000"/>
              </a:solidFill>
            </a:endParaRPr>
          </a:p>
          <a:p>
            <a:pPr marL="533400" indent="-533400">
              <a:buFont typeface="Wingdings" pitchFamily="2" charset="2"/>
              <a:buNone/>
              <a:defRPr/>
            </a:pPr>
            <a:r>
              <a:rPr lang="lv-LV" sz="2200" b="1" i="1" dirty="0">
                <a:solidFill>
                  <a:srgbClr val="F8F204"/>
                </a:solidFill>
              </a:rPr>
              <a:t>Ko tas nozīmē?</a:t>
            </a:r>
            <a:endParaRPr lang="lv-LV" sz="2200" b="1" dirty="0">
              <a:solidFill>
                <a:srgbClr val="F8F204"/>
              </a:solidFill>
            </a:endParaRPr>
          </a:p>
          <a:p>
            <a:pPr marL="0" indent="0">
              <a:spcBef>
                <a:spcPts val="0"/>
              </a:spcBef>
              <a:buFont typeface="Wingdings" pitchFamily="2" charset="2"/>
              <a:buNone/>
              <a:defRPr/>
            </a:pPr>
            <a:r>
              <a:rPr lang="lv-LV" sz="2400" b="1" dirty="0"/>
              <a:t>Mums būs Dievu bīties un mīlēt, ka savus vecākus un kungus nenicinām un neaizkaitinām, bet tos godā turam, tiem kalpojam un paklausām, tos mīlam un cienām.</a:t>
            </a:r>
          </a:p>
          <a:p>
            <a:pPr marL="533400" indent="-533400">
              <a:buFont typeface="Wingdings" pitchFamily="2" charset="2"/>
              <a:buNone/>
              <a:defRPr/>
            </a:pPr>
            <a:endParaRPr lang="lv-LV" sz="1000" b="1" dirty="0">
              <a:solidFill>
                <a:srgbClr val="F8F204"/>
              </a:solidFill>
            </a:endParaRPr>
          </a:p>
        </p:txBody>
      </p:sp>
      <p:pic>
        <p:nvPicPr>
          <p:cNvPr id="1026" name="Picture 2"/>
          <p:cNvPicPr>
            <a:picLocks noChangeAspect="1" noChangeArrowheads="1"/>
          </p:cNvPicPr>
          <p:nvPr/>
        </p:nvPicPr>
        <p:blipFill>
          <a:blip r:embed="rId3" cstate="print"/>
          <a:srcRect/>
          <a:stretch>
            <a:fillRect/>
          </a:stretch>
        </p:blipFill>
        <p:spPr bwMode="auto">
          <a:xfrm>
            <a:off x="0" y="3140968"/>
            <a:ext cx="9144000" cy="3717032"/>
          </a:xfrm>
          <a:prstGeom prst="rect">
            <a:avLst/>
          </a:prstGeom>
          <a:noFill/>
          <a:ln w="9525">
            <a:noFill/>
            <a:miter lim="800000"/>
            <a:headEnd/>
            <a:tailEnd/>
          </a:ln>
        </p:spPr>
      </p:pic>
      <p:sp>
        <p:nvSpPr>
          <p:cNvPr id="9" name="Oval 8"/>
          <p:cNvSpPr/>
          <p:nvPr/>
        </p:nvSpPr>
        <p:spPr>
          <a:xfrm>
            <a:off x="251520" y="4077072"/>
            <a:ext cx="1835696"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Mājas</a:t>
            </a:r>
            <a:endParaRPr lang="en-US" sz="4400" b="1" dirty="0">
              <a:solidFill>
                <a:schemeClr val="tx1"/>
              </a:solidFill>
            </a:endParaRPr>
          </a:p>
        </p:txBody>
      </p:sp>
      <p:sp>
        <p:nvSpPr>
          <p:cNvPr id="11" name="Oval 10"/>
          <p:cNvSpPr/>
          <p:nvPr/>
        </p:nvSpPr>
        <p:spPr>
          <a:xfrm>
            <a:off x="6660232" y="4293096"/>
            <a:ext cx="2411760" cy="86409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Ģimene</a:t>
            </a:r>
            <a:endParaRPr lang="en-US" sz="4400" b="1" dirty="0">
              <a:solidFill>
                <a:schemeClr val="tx1"/>
              </a:solidFill>
            </a:endParaRPr>
          </a:p>
        </p:txBody>
      </p:sp>
      <p:sp>
        <p:nvSpPr>
          <p:cNvPr id="12" name="Oval 11"/>
          <p:cNvSpPr/>
          <p:nvPr/>
        </p:nvSpPr>
        <p:spPr>
          <a:xfrm>
            <a:off x="2607705" y="5805264"/>
            <a:ext cx="4176464"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Sabiedrības stūrakmens</a:t>
            </a:r>
            <a:endParaRPr lang="en-US" sz="4400" b="1" dirty="0">
              <a:solidFill>
                <a:schemeClr val="tx1"/>
              </a:solidFill>
            </a:endParaRPr>
          </a:p>
        </p:txBody>
      </p:sp>
    </p:spTree>
    <p:extLst>
      <p:ext uri="{BB962C8B-B14F-4D97-AF65-F5344CB8AC3E}">
        <p14:creationId xmlns:p14="http://schemas.microsoft.com/office/powerpoint/2010/main" xmlns="" val="333821839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additive="base">
                                        <p:cTn id="7" dur="500" fill="hold"/>
                                        <p:tgtEl>
                                          <p:spTgt spid="49154"/>
                                        </p:tgtEl>
                                        <p:attrNameLst>
                                          <p:attrName>ppt_x</p:attrName>
                                        </p:attrNameLst>
                                      </p:cBhvr>
                                      <p:tavLst>
                                        <p:tav tm="0">
                                          <p:val>
                                            <p:strVal val="#ppt_x"/>
                                          </p:val>
                                        </p:tav>
                                        <p:tav tm="100000">
                                          <p:val>
                                            <p:strVal val="#ppt_x"/>
                                          </p:val>
                                        </p:tav>
                                      </p:tavLst>
                                    </p:anim>
                                    <p:anim calcmode="lin" valueType="num">
                                      <p:cBhvr additive="base">
                                        <p:cTn id="8" dur="500" fill="hold"/>
                                        <p:tgtEl>
                                          <p:spTgt spid="49154"/>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49155">
                                            <p:txEl>
                                              <p:pRg st="0" end="0"/>
                                            </p:txEl>
                                          </p:spTgt>
                                        </p:tgtEl>
                                        <p:attrNameLst>
                                          <p:attrName>style.visibility</p:attrName>
                                        </p:attrNameLst>
                                      </p:cBhvr>
                                      <p:to>
                                        <p:strVal val="visible"/>
                                      </p:to>
                                    </p:set>
                                    <p:animEffect transition="in" filter="dissolve">
                                      <p:cBhvr>
                                        <p:cTn id="15" dur="500"/>
                                        <p:tgtEl>
                                          <p:spTgt spid="49155">
                                            <p:txEl>
                                              <p:pRg st="0" end="0"/>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49155">
                                            <p:txEl>
                                              <p:pRg st="1" end="1"/>
                                            </p:txEl>
                                          </p:spTgt>
                                        </p:tgtEl>
                                        <p:attrNameLst>
                                          <p:attrName>style.visibility</p:attrName>
                                        </p:attrNameLst>
                                      </p:cBhvr>
                                      <p:to>
                                        <p:strVal val="visible"/>
                                      </p:to>
                                    </p:set>
                                    <p:animEffect transition="in" filter="dissolve">
                                      <p:cBhvr>
                                        <p:cTn id="18" dur="500"/>
                                        <p:tgtEl>
                                          <p:spTgt spid="49155">
                                            <p:txEl>
                                              <p:pRg st="1" end="1"/>
                                            </p:txEl>
                                          </p:spTgt>
                                        </p:tgtEl>
                                      </p:cBhvr>
                                    </p:animEffect>
                                  </p:childTnLst>
                                </p:cTn>
                              </p:par>
                            </p:childTnLst>
                          </p:cTn>
                        </p:par>
                        <p:par>
                          <p:cTn id="19" fill="hold">
                            <p:stCondLst>
                              <p:cond delay="2500"/>
                            </p:stCondLst>
                            <p:childTnLst>
                              <p:par>
                                <p:cTn id="20" presetID="9" presetClass="entr" presetSubtype="0" fill="hold" grpId="0" nodeType="afterEffect">
                                  <p:stCondLst>
                                    <p:cond delay="0"/>
                                  </p:stCondLst>
                                  <p:childTnLst>
                                    <p:set>
                                      <p:cBhvr>
                                        <p:cTn id="21" dur="1" fill="hold">
                                          <p:stCondLst>
                                            <p:cond delay="0"/>
                                          </p:stCondLst>
                                        </p:cTn>
                                        <p:tgtEl>
                                          <p:spTgt spid="49155">
                                            <p:txEl>
                                              <p:pRg st="3" end="3"/>
                                            </p:txEl>
                                          </p:spTgt>
                                        </p:tgtEl>
                                        <p:attrNameLst>
                                          <p:attrName>style.visibility</p:attrName>
                                        </p:attrNameLst>
                                      </p:cBhvr>
                                      <p:to>
                                        <p:strVal val="visible"/>
                                      </p:to>
                                    </p:set>
                                    <p:animEffect transition="in" filter="dissolve">
                                      <p:cBhvr>
                                        <p:cTn id="22" dur="500"/>
                                        <p:tgtEl>
                                          <p:spTgt spid="49155">
                                            <p:txEl>
                                              <p:pRg st="3" end="3"/>
                                            </p:txEl>
                                          </p:spTgt>
                                        </p:tgtEl>
                                      </p:cBhvr>
                                    </p:animEffect>
                                  </p:childTnLst>
                                </p:cTn>
                              </p:par>
                            </p:childTnLst>
                          </p:cTn>
                        </p:par>
                        <p:par>
                          <p:cTn id="23" fill="hold">
                            <p:stCondLst>
                              <p:cond delay="3000"/>
                            </p:stCondLst>
                            <p:childTnLst>
                              <p:par>
                                <p:cTn id="24" presetID="9" presetClass="entr" presetSubtype="0" fill="hold" grpId="0" nodeType="afterEffect">
                                  <p:stCondLst>
                                    <p:cond delay="0"/>
                                  </p:stCondLst>
                                  <p:childTnLst>
                                    <p:set>
                                      <p:cBhvr>
                                        <p:cTn id="25" dur="1" fill="hold">
                                          <p:stCondLst>
                                            <p:cond delay="0"/>
                                          </p:stCondLst>
                                        </p:cTn>
                                        <p:tgtEl>
                                          <p:spTgt spid="49155">
                                            <p:txEl>
                                              <p:pRg st="4" end="4"/>
                                            </p:txEl>
                                          </p:spTgt>
                                        </p:tgtEl>
                                        <p:attrNameLst>
                                          <p:attrName>style.visibility</p:attrName>
                                        </p:attrNameLst>
                                      </p:cBhvr>
                                      <p:to>
                                        <p:strVal val="visible"/>
                                      </p:to>
                                    </p:set>
                                    <p:animEffect transition="in" filter="dissolve">
                                      <p:cBhvr>
                                        <p:cTn id="26" dur="500"/>
                                        <p:tgtEl>
                                          <p:spTgt spid="49155">
                                            <p:txEl>
                                              <p:pRg st="4" end="4"/>
                                            </p:txEl>
                                          </p:spTgt>
                                        </p:tgtEl>
                                      </p:cBhvr>
                                    </p:animEffect>
                                  </p:childTnLst>
                                </p:cTn>
                              </p:par>
                            </p:childTnLst>
                          </p:cTn>
                        </p:par>
                        <p:par>
                          <p:cTn id="27" fill="hold">
                            <p:stCondLst>
                              <p:cond delay="3500"/>
                            </p:stCondLst>
                            <p:childTnLst>
                              <p:par>
                                <p:cTn id="28" presetID="10"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2000"/>
                                        <p:tgtEl>
                                          <p:spTgt spid="9"/>
                                        </p:tgtEl>
                                      </p:cBhvr>
                                    </p:animEffect>
                                  </p:childTnLst>
                                </p:cTn>
                              </p:par>
                            </p:childTnLst>
                          </p:cTn>
                        </p:par>
                        <p:par>
                          <p:cTn id="31" fill="hold">
                            <p:stCondLst>
                              <p:cond delay="5500"/>
                            </p:stCondLst>
                            <p:childTnLst>
                              <p:par>
                                <p:cTn id="32" presetID="10"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2000"/>
                                        <p:tgtEl>
                                          <p:spTgt spid="11"/>
                                        </p:tgtEl>
                                      </p:cBhvr>
                                    </p:animEffect>
                                  </p:childTnLst>
                                </p:cTn>
                              </p:par>
                            </p:childTnLst>
                          </p:cTn>
                        </p:par>
                        <p:par>
                          <p:cTn id="35" fill="hold">
                            <p:stCondLst>
                              <p:cond delay="7500"/>
                            </p:stCondLst>
                            <p:childTnLst>
                              <p:par>
                                <p:cTn id="36" presetID="10" presetClass="entr" presetSubtype="0"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P spid="49155" grpId="0" build="p"/>
      <p:bldP spid="9" grpId="0" animBg="1"/>
      <p:bldP spid="11" grpId="0" animBg="1"/>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a:t>Un Dieva miers, kas ir augstāks par visu saprašanu lai pasargā jūsu sirdis un jūsu domas. </a:t>
            </a:r>
            <a:r>
              <a:rPr lang="lv-LV" sz="5400" b="1"/>
              <a:t>Āmen</a:t>
            </a:r>
            <a:br>
              <a:rPr lang="lv-LV" sz="5400" b="1"/>
            </a:br>
            <a:endParaRPr lang="lv-LV" sz="5400" b="1"/>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21</a:t>
            </a:fld>
            <a:endParaRPr lang="lv-LV"/>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6"/>
          <p:cNvSpPr>
            <a:spLocks noGrp="1"/>
          </p:cNvSpPr>
          <p:nvPr>
            <p:ph type="sldNum" sz="quarter" idx="12"/>
          </p:nvPr>
        </p:nvSpPr>
        <p:spPr>
          <a:noFill/>
        </p:spPr>
        <p:txBody>
          <a:bodyPr/>
          <a:lstStyle/>
          <a:p>
            <a:fld id="{1D5BCCA7-A09D-4B96-A54E-16CD4B17CDA3}" type="slidenum">
              <a:rPr lang="en-US" smtClean="0"/>
              <a:pPr/>
              <a:t>3</a:t>
            </a:fld>
            <a:endParaRPr lang="en-US"/>
          </a:p>
        </p:txBody>
      </p:sp>
      <p:sp>
        <p:nvSpPr>
          <p:cNvPr id="49154" name="Rectangle 2"/>
          <p:cNvSpPr>
            <a:spLocks noGrp="1" noChangeArrowheads="1"/>
          </p:cNvSpPr>
          <p:nvPr>
            <p:ph type="title"/>
          </p:nvPr>
        </p:nvSpPr>
        <p:spPr>
          <a:xfrm>
            <a:off x="323850" y="115888"/>
            <a:ext cx="8388350" cy="404812"/>
          </a:xfrm>
        </p:spPr>
        <p:txBody>
          <a:bodyPr/>
          <a:lstStyle/>
          <a:p>
            <a:pPr marL="762000" indent="-762000" eaLnBrk="1" hangingPunct="1">
              <a:defRPr/>
            </a:pPr>
            <a:r>
              <a:rPr lang="lv-LV" b="1" dirty="0">
                <a:solidFill>
                  <a:schemeClr val="tx1"/>
                </a:solidFill>
              </a:rPr>
              <a:t>4. bauslis</a:t>
            </a:r>
            <a:r>
              <a:rPr lang="en-US" sz="4000" dirty="0">
                <a:solidFill>
                  <a:schemeClr val="tx1"/>
                </a:solidFill>
              </a:rPr>
              <a:t> </a:t>
            </a:r>
          </a:p>
        </p:txBody>
      </p:sp>
      <p:sp>
        <p:nvSpPr>
          <p:cNvPr id="49155" name="Rectangle 3"/>
          <p:cNvSpPr>
            <a:spLocks noGrp="1" noChangeArrowheads="1"/>
          </p:cNvSpPr>
          <p:nvPr>
            <p:ph type="body" sz="half" idx="1"/>
          </p:nvPr>
        </p:nvSpPr>
        <p:spPr>
          <a:xfrm>
            <a:off x="0" y="620713"/>
            <a:ext cx="9144000" cy="2592263"/>
          </a:xfrm>
        </p:spPr>
        <p:txBody>
          <a:bodyPr/>
          <a:lstStyle/>
          <a:p>
            <a:pPr marL="533400" indent="-533400" eaLnBrk="1" hangingPunct="1">
              <a:lnSpc>
                <a:spcPct val="80000"/>
              </a:lnSpc>
              <a:buFontTx/>
              <a:buNone/>
              <a:defRPr/>
            </a:pPr>
            <a:r>
              <a:rPr lang="lv-LV" sz="3000" b="1" dirty="0">
                <a:solidFill>
                  <a:srgbClr val="FF0000"/>
                </a:solidFill>
              </a:rPr>
              <a:t>Tev būs savu tēvu un māti godāt, </a:t>
            </a:r>
          </a:p>
          <a:p>
            <a:pPr marL="533400" indent="-533400" eaLnBrk="1" hangingPunct="1">
              <a:lnSpc>
                <a:spcPct val="80000"/>
              </a:lnSpc>
              <a:buFontTx/>
              <a:buNone/>
              <a:defRPr/>
            </a:pPr>
            <a:r>
              <a:rPr lang="lv-LV" sz="3000" b="1" dirty="0">
                <a:solidFill>
                  <a:srgbClr val="FF0000"/>
                </a:solidFill>
              </a:rPr>
              <a:t>lai tev labi klājas un tu ilgi dzīvo virs zemes.</a:t>
            </a:r>
          </a:p>
          <a:p>
            <a:pPr marL="533400" indent="-533400" eaLnBrk="1" hangingPunct="1">
              <a:lnSpc>
                <a:spcPct val="80000"/>
              </a:lnSpc>
              <a:buFontTx/>
              <a:buNone/>
              <a:defRPr/>
            </a:pPr>
            <a:endParaRPr lang="lv-LV" sz="800" b="1" dirty="0">
              <a:solidFill>
                <a:srgbClr val="FF0000"/>
              </a:solidFill>
            </a:endParaRPr>
          </a:p>
          <a:p>
            <a:pPr marL="533400" indent="-533400">
              <a:buFont typeface="Wingdings" pitchFamily="2" charset="2"/>
              <a:buNone/>
              <a:defRPr/>
            </a:pPr>
            <a:r>
              <a:rPr lang="lv-LV" sz="2200" b="1" i="1" dirty="0">
                <a:solidFill>
                  <a:srgbClr val="F8F204"/>
                </a:solidFill>
              </a:rPr>
              <a:t>Ko tas nozīmē?</a:t>
            </a:r>
            <a:endParaRPr lang="lv-LV" sz="2200" b="1" dirty="0">
              <a:solidFill>
                <a:srgbClr val="F8F204"/>
              </a:solidFill>
            </a:endParaRPr>
          </a:p>
          <a:p>
            <a:pPr marL="0" indent="0">
              <a:spcBef>
                <a:spcPts val="0"/>
              </a:spcBef>
              <a:buFont typeface="Wingdings" pitchFamily="2" charset="2"/>
              <a:buNone/>
              <a:defRPr/>
            </a:pPr>
            <a:r>
              <a:rPr lang="lv-LV" sz="2400" b="1" dirty="0"/>
              <a:t>Mums būs Dievu bīties un mīlēt, ka savus vecākus un kungus nenicinām un neaizkaitinām, bet tos godā turam, tiem kalpojam un paklausām, tos mīlam un cienām.</a:t>
            </a:r>
          </a:p>
          <a:p>
            <a:pPr marL="533400" indent="-533400">
              <a:buFont typeface="Wingdings" pitchFamily="2" charset="2"/>
              <a:buNone/>
              <a:defRPr/>
            </a:pPr>
            <a:endParaRPr lang="lv-LV" sz="1000" b="1" dirty="0">
              <a:solidFill>
                <a:srgbClr val="F8F204"/>
              </a:solidFill>
            </a:endParaRPr>
          </a:p>
        </p:txBody>
      </p:sp>
      <p:pic>
        <p:nvPicPr>
          <p:cNvPr id="1026" name="Picture 2"/>
          <p:cNvPicPr>
            <a:picLocks noChangeAspect="1" noChangeArrowheads="1"/>
          </p:cNvPicPr>
          <p:nvPr/>
        </p:nvPicPr>
        <p:blipFill>
          <a:blip r:embed="rId3" cstate="print"/>
          <a:srcRect/>
          <a:stretch>
            <a:fillRect/>
          </a:stretch>
        </p:blipFill>
        <p:spPr bwMode="auto">
          <a:xfrm>
            <a:off x="0" y="3140968"/>
            <a:ext cx="9144000" cy="3717032"/>
          </a:xfrm>
          <a:prstGeom prst="rect">
            <a:avLst/>
          </a:prstGeom>
          <a:noFill/>
          <a:ln w="9525">
            <a:noFill/>
            <a:miter lim="800000"/>
            <a:headEnd/>
            <a:tailEnd/>
          </a:ln>
        </p:spPr>
      </p:pic>
      <p:sp>
        <p:nvSpPr>
          <p:cNvPr id="9" name="Oval 8"/>
          <p:cNvSpPr/>
          <p:nvPr/>
        </p:nvSpPr>
        <p:spPr>
          <a:xfrm>
            <a:off x="251520" y="4077072"/>
            <a:ext cx="1835696"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Mājas</a:t>
            </a:r>
            <a:endParaRPr lang="en-US" sz="4400" b="1" dirty="0">
              <a:solidFill>
                <a:schemeClr val="tx1"/>
              </a:solidFill>
            </a:endParaRPr>
          </a:p>
        </p:txBody>
      </p:sp>
      <p:sp>
        <p:nvSpPr>
          <p:cNvPr id="11" name="Oval 10"/>
          <p:cNvSpPr/>
          <p:nvPr/>
        </p:nvSpPr>
        <p:spPr>
          <a:xfrm>
            <a:off x="6660232" y="4293096"/>
            <a:ext cx="2411760" cy="86409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Ģimene</a:t>
            </a:r>
            <a:endParaRPr lang="en-US" sz="4400" b="1" dirty="0">
              <a:solidFill>
                <a:schemeClr val="tx1"/>
              </a:solidFill>
            </a:endParaRPr>
          </a:p>
        </p:txBody>
      </p:sp>
      <p:sp>
        <p:nvSpPr>
          <p:cNvPr id="12" name="Oval 11"/>
          <p:cNvSpPr/>
          <p:nvPr/>
        </p:nvSpPr>
        <p:spPr>
          <a:xfrm>
            <a:off x="2607705" y="5805264"/>
            <a:ext cx="4176464"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Sabiedrības stūrakmens</a:t>
            </a:r>
            <a:endParaRPr lang="en-US" sz="4400" b="1" dirty="0">
              <a:solidFill>
                <a:schemeClr val="tx1"/>
              </a:solidFill>
            </a:endParaRPr>
          </a:p>
        </p:txBody>
      </p:sp>
      <p:sp>
        <p:nvSpPr>
          <p:cNvPr id="13" name="Rectangle 12"/>
          <p:cNvSpPr/>
          <p:nvPr/>
        </p:nvSpPr>
        <p:spPr>
          <a:xfrm>
            <a:off x="1475656" y="3284984"/>
            <a:ext cx="6149440" cy="437043"/>
          </a:xfrm>
          <a:prstGeom prst="rect">
            <a:avLst/>
          </a:prstGeom>
        </p:spPr>
        <p:txBody>
          <a:bodyPr wrap="none">
            <a:spAutoFit/>
          </a:bodyPr>
          <a:lstStyle/>
          <a:p>
            <a:pPr marL="0" indent="0" eaLnBrk="1" hangingPunct="1">
              <a:lnSpc>
                <a:spcPct val="80000"/>
              </a:lnSpc>
              <a:defRPr/>
            </a:pPr>
            <a:r>
              <a:rPr lang="lv-LV" sz="2800" b="1" dirty="0">
                <a:solidFill>
                  <a:srgbClr val="F8F204"/>
                </a:solidFill>
              </a:rPr>
              <a:t>Tuvāko mīlēšana sākas ar ģimeni</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additive="base">
                                        <p:cTn id="7" dur="500" fill="hold"/>
                                        <p:tgtEl>
                                          <p:spTgt spid="49154"/>
                                        </p:tgtEl>
                                        <p:attrNameLst>
                                          <p:attrName>ppt_x</p:attrName>
                                        </p:attrNameLst>
                                      </p:cBhvr>
                                      <p:tavLst>
                                        <p:tav tm="0">
                                          <p:val>
                                            <p:strVal val="#ppt_x"/>
                                          </p:val>
                                        </p:tav>
                                        <p:tav tm="100000">
                                          <p:val>
                                            <p:strVal val="#ppt_x"/>
                                          </p:val>
                                        </p:tav>
                                      </p:tavLst>
                                    </p:anim>
                                    <p:anim calcmode="lin" valueType="num">
                                      <p:cBhvr additive="base">
                                        <p:cTn id="8" dur="500" fill="hold"/>
                                        <p:tgtEl>
                                          <p:spTgt spid="49154"/>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49155">
                                            <p:txEl>
                                              <p:pRg st="0" end="0"/>
                                            </p:txEl>
                                          </p:spTgt>
                                        </p:tgtEl>
                                        <p:attrNameLst>
                                          <p:attrName>style.visibility</p:attrName>
                                        </p:attrNameLst>
                                      </p:cBhvr>
                                      <p:to>
                                        <p:strVal val="visible"/>
                                      </p:to>
                                    </p:set>
                                    <p:animEffect transition="in" filter="dissolve">
                                      <p:cBhvr>
                                        <p:cTn id="15" dur="500"/>
                                        <p:tgtEl>
                                          <p:spTgt spid="49155">
                                            <p:txEl>
                                              <p:pRg st="0" end="0"/>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49155">
                                            <p:txEl>
                                              <p:pRg st="1" end="1"/>
                                            </p:txEl>
                                          </p:spTgt>
                                        </p:tgtEl>
                                        <p:attrNameLst>
                                          <p:attrName>style.visibility</p:attrName>
                                        </p:attrNameLst>
                                      </p:cBhvr>
                                      <p:to>
                                        <p:strVal val="visible"/>
                                      </p:to>
                                    </p:set>
                                    <p:animEffect transition="in" filter="dissolve">
                                      <p:cBhvr>
                                        <p:cTn id="18" dur="500"/>
                                        <p:tgtEl>
                                          <p:spTgt spid="49155">
                                            <p:txEl>
                                              <p:pRg st="1" end="1"/>
                                            </p:txEl>
                                          </p:spTgt>
                                        </p:tgtEl>
                                      </p:cBhvr>
                                    </p:animEffect>
                                  </p:childTnLst>
                                </p:cTn>
                              </p:par>
                            </p:childTnLst>
                          </p:cTn>
                        </p:par>
                        <p:par>
                          <p:cTn id="19" fill="hold">
                            <p:stCondLst>
                              <p:cond delay="2500"/>
                            </p:stCondLst>
                            <p:childTnLst>
                              <p:par>
                                <p:cTn id="20" presetID="9" presetClass="entr" presetSubtype="0" fill="hold" grpId="0" nodeType="afterEffect">
                                  <p:stCondLst>
                                    <p:cond delay="0"/>
                                  </p:stCondLst>
                                  <p:childTnLst>
                                    <p:set>
                                      <p:cBhvr>
                                        <p:cTn id="21" dur="1" fill="hold">
                                          <p:stCondLst>
                                            <p:cond delay="0"/>
                                          </p:stCondLst>
                                        </p:cTn>
                                        <p:tgtEl>
                                          <p:spTgt spid="49155">
                                            <p:txEl>
                                              <p:pRg st="3" end="3"/>
                                            </p:txEl>
                                          </p:spTgt>
                                        </p:tgtEl>
                                        <p:attrNameLst>
                                          <p:attrName>style.visibility</p:attrName>
                                        </p:attrNameLst>
                                      </p:cBhvr>
                                      <p:to>
                                        <p:strVal val="visible"/>
                                      </p:to>
                                    </p:set>
                                    <p:animEffect transition="in" filter="dissolve">
                                      <p:cBhvr>
                                        <p:cTn id="22" dur="500"/>
                                        <p:tgtEl>
                                          <p:spTgt spid="49155">
                                            <p:txEl>
                                              <p:pRg st="3" end="3"/>
                                            </p:txEl>
                                          </p:spTgt>
                                        </p:tgtEl>
                                      </p:cBhvr>
                                    </p:animEffect>
                                  </p:childTnLst>
                                </p:cTn>
                              </p:par>
                            </p:childTnLst>
                          </p:cTn>
                        </p:par>
                        <p:par>
                          <p:cTn id="23" fill="hold">
                            <p:stCondLst>
                              <p:cond delay="3000"/>
                            </p:stCondLst>
                            <p:childTnLst>
                              <p:par>
                                <p:cTn id="24" presetID="9" presetClass="entr" presetSubtype="0" fill="hold" grpId="0" nodeType="afterEffect">
                                  <p:stCondLst>
                                    <p:cond delay="0"/>
                                  </p:stCondLst>
                                  <p:childTnLst>
                                    <p:set>
                                      <p:cBhvr>
                                        <p:cTn id="25" dur="1" fill="hold">
                                          <p:stCondLst>
                                            <p:cond delay="0"/>
                                          </p:stCondLst>
                                        </p:cTn>
                                        <p:tgtEl>
                                          <p:spTgt spid="49155">
                                            <p:txEl>
                                              <p:pRg st="4" end="4"/>
                                            </p:txEl>
                                          </p:spTgt>
                                        </p:tgtEl>
                                        <p:attrNameLst>
                                          <p:attrName>style.visibility</p:attrName>
                                        </p:attrNameLst>
                                      </p:cBhvr>
                                      <p:to>
                                        <p:strVal val="visible"/>
                                      </p:to>
                                    </p:set>
                                    <p:animEffect transition="in" filter="dissolve">
                                      <p:cBhvr>
                                        <p:cTn id="26" dur="500"/>
                                        <p:tgtEl>
                                          <p:spTgt spid="49155">
                                            <p:txEl>
                                              <p:pRg st="4" end="4"/>
                                            </p:txEl>
                                          </p:spTgt>
                                        </p:tgtEl>
                                      </p:cBhvr>
                                    </p:animEffect>
                                  </p:childTnLst>
                                </p:cTn>
                              </p:par>
                            </p:childTnLst>
                          </p:cTn>
                        </p:par>
                        <p:par>
                          <p:cTn id="27" fill="hold">
                            <p:stCondLst>
                              <p:cond delay="3500"/>
                            </p:stCondLst>
                            <p:childTnLst>
                              <p:par>
                                <p:cTn id="28" presetID="10"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2000"/>
                                        <p:tgtEl>
                                          <p:spTgt spid="9"/>
                                        </p:tgtEl>
                                      </p:cBhvr>
                                    </p:animEffect>
                                  </p:childTnLst>
                                </p:cTn>
                              </p:par>
                            </p:childTnLst>
                          </p:cTn>
                        </p:par>
                        <p:par>
                          <p:cTn id="31" fill="hold">
                            <p:stCondLst>
                              <p:cond delay="5500"/>
                            </p:stCondLst>
                            <p:childTnLst>
                              <p:par>
                                <p:cTn id="32" presetID="10"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2000"/>
                                        <p:tgtEl>
                                          <p:spTgt spid="11"/>
                                        </p:tgtEl>
                                      </p:cBhvr>
                                    </p:animEffect>
                                  </p:childTnLst>
                                </p:cTn>
                              </p:par>
                            </p:childTnLst>
                          </p:cTn>
                        </p:par>
                        <p:par>
                          <p:cTn id="35" fill="hold">
                            <p:stCondLst>
                              <p:cond delay="7500"/>
                            </p:stCondLst>
                            <p:childTnLst>
                              <p:par>
                                <p:cTn id="36" presetID="10" presetClass="entr" presetSubtype="0"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2000"/>
                                        <p:tgtEl>
                                          <p:spTgt spid="12"/>
                                        </p:tgtEl>
                                      </p:cBhvr>
                                    </p:animEffect>
                                  </p:childTnLst>
                                </p:cTn>
                              </p:par>
                            </p:childTnLst>
                          </p:cTn>
                        </p:par>
                        <p:par>
                          <p:cTn id="39" fill="hold">
                            <p:stCondLst>
                              <p:cond delay="9500"/>
                            </p:stCondLst>
                            <p:childTnLst>
                              <p:par>
                                <p:cTn id="40" presetID="2" presetClass="entr" presetSubtype="4"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ppt_x"/>
                                          </p:val>
                                        </p:tav>
                                        <p:tav tm="100000">
                                          <p:val>
                                            <p:strVal val="#ppt_x"/>
                                          </p:val>
                                        </p:tav>
                                      </p:tavLst>
                                    </p:anim>
                                    <p:anim calcmode="lin" valueType="num">
                                      <p:cBhvr additive="base">
                                        <p:cTn id="4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P spid="49155" grpId="0" build="p"/>
      <p:bldP spid="9" grpId="0" animBg="1"/>
      <p:bldP spid="11" grpId="0" animBg="1"/>
      <p:bldP spid="12" grpId="0" animBg="1"/>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ttēls 2">
            <a:extLst>
              <a:ext uri="{FF2B5EF4-FFF2-40B4-BE49-F238E27FC236}">
                <a16:creationId xmlns:a16="http://schemas.microsoft.com/office/drawing/2014/main" xmlns="" id="{56501EC8-3BCD-47D6-A679-B0F32C4EB0B7}"/>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b="67850"/>
          <a:stretch/>
        </p:blipFill>
        <p:spPr>
          <a:xfrm>
            <a:off x="1475656" y="4530081"/>
            <a:ext cx="6858000" cy="2204864"/>
          </a:xfrm>
          <a:prstGeom prst="rect">
            <a:avLst/>
          </a:prstGeom>
          <a:ln>
            <a:noFill/>
          </a:ln>
          <a:effectLst>
            <a:softEdge rad="112500"/>
          </a:effectLst>
        </p:spPr>
      </p:pic>
      <p:sp>
        <p:nvSpPr>
          <p:cNvPr id="24578" name="Slide Number Placeholder 6"/>
          <p:cNvSpPr>
            <a:spLocks noGrp="1"/>
          </p:cNvSpPr>
          <p:nvPr>
            <p:ph type="sldNum" sz="quarter" idx="12"/>
          </p:nvPr>
        </p:nvSpPr>
        <p:spPr>
          <a:noFill/>
        </p:spPr>
        <p:txBody>
          <a:bodyPr/>
          <a:lstStyle/>
          <a:p>
            <a:fld id="{1D5BCCA7-A09D-4B96-A54E-16CD4B17CDA3}" type="slidenum">
              <a:rPr lang="en-US" smtClean="0"/>
              <a:pPr/>
              <a:t>4</a:t>
            </a:fld>
            <a:endParaRPr lang="en-US"/>
          </a:p>
        </p:txBody>
      </p:sp>
      <p:sp>
        <p:nvSpPr>
          <p:cNvPr id="49155" name="Rectangle 3"/>
          <p:cNvSpPr>
            <a:spLocks noGrp="1" noChangeArrowheads="1"/>
          </p:cNvSpPr>
          <p:nvPr>
            <p:ph type="body" sz="half" idx="1"/>
          </p:nvPr>
        </p:nvSpPr>
        <p:spPr>
          <a:xfrm>
            <a:off x="0" y="129872"/>
            <a:ext cx="9144000" cy="988020"/>
          </a:xfrm>
        </p:spPr>
        <p:txBody>
          <a:bodyPr/>
          <a:lstStyle/>
          <a:p>
            <a:pPr marL="533400" indent="-533400" eaLnBrk="1" hangingPunct="1">
              <a:lnSpc>
                <a:spcPct val="80000"/>
              </a:lnSpc>
              <a:buFontTx/>
              <a:buNone/>
              <a:defRPr/>
            </a:pPr>
            <a:r>
              <a:rPr lang="lv-LV" sz="4400" b="1" dirty="0">
                <a:solidFill>
                  <a:srgbClr val="FF0000"/>
                </a:solidFill>
              </a:rPr>
              <a:t>Tev būs savu tēvu un māti godāt </a:t>
            </a:r>
          </a:p>
          <a:p>
            <a:pPr marL="533400" indent="-533400" eaLnBrk="1" hangingPunct="1">
              <a:lnSpc>
                <a:spcPct val="80000"/>
              </a:lnSpc>
              <a:buFontTx/>
              <a:buNone/>
              <a:defRPr/>
            </a:pPr>
            <a:endParaRPr lang="lv-LV" sz="4400" b="1" dirty="0">
              <a:solidFill>
                <a:srgbClr val="FF0000"/>
              </a:solidFill>
            </a:endParaRPr>
          </a:p>
        </p:txBody>
      </p:sp>
      <p:sp>
        <p:nvSpPr>
          <p:cNvPr id="9" name="Oval 8"/>
          <p:cNvSpPr/>
          <p:nvPr/>
        </p:nvSpPr>
        <p:spPr>
          <a:xfrm>
            <a:off x="323528" y="1366179"/>
            <a:ext cx="2078324"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a:solidFill>
                  <a:schemeClr val="tx1"/>
                </a:solidFill>
              </a:rPr>
              <a:t>Tēvu</a:t>
            </a:r>
            <a:endParaRPr lang="en-US" sz="5400" b="1" dirty="0">
              <a:solidFill>
                <a:schemeClr val="tx1"/>
              </a:solidFill>
            </a:endParaRPr>
          </a:p>
        </p:txBody>
      </p:sp>
      <p:sp>
        <p:nvSpPr>
          <p:cNvPr id="11" name="Oval 10"/>
          <p:cNvSpPr/>
          <p:nvPr/>
        </p:nvSpPr>
        <p:spPr>
          <a:xfrm>
            <a:off x="6599033" y="1406010"/>
            <a:ext cx="2026401" cy="86409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a:solidFill>
                  <a:schemeClr val="tx1"/>
                </a:solidFill>
              </a:rPr>
              <a:t>Māti</a:t>
            </a:r>
            <a:endParaRPr lang="en-US" sz="5400" b="1" dirty="0">
              <a:solidFill>
                <a:schemeClr val="tx1"/>
              </a:solidFill>
            </a:endParaRPr>
          </a:p>
        </p:txBody>
      </p:sp>
      <p:pic>
        <p:nvPicPr>
          <p:cNvPr id="7" name="Attēls 6">
            <a:extLst>
              <a:ext uri="{FF2B5EF4-FFF2-40B4-BE49-F238E27FC236}">
                <a16:creationId xmlns:a16="http://schemas.microsoft.com/office/drawing/2014/main" xmlns="" id="{BCC791F7-9D4E-427B-B186-5F372AF4348B}"/>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555776" y="692697"/>
            <a:ext cx="4046164" cy="4046164"/>
          </a:xfrm>
          <a:prstGeom prst="rect">
            <a:avLst/>
          </a:prstGeom>
        </p:spPr>
      </p:pic>
      <p:sp>
        <p:nvSpPr>
          <p:cNvPr id="16" name="Oval 8">
            <a:extLst>
              <a:ext uri="{FF2B5EF4-FFF2-40B4-BE49-F238E27FC236}">
                <a16:creationId xmlns:a16="http://schemas.microsoft.com/office/drawing/2014/main" xmlns="" id="{91986D40-9CC1-47B7-AA01-7BBF76CB3B0C}"/>
              </a:ext>
            </a:extLst>
          </p:cNvPr>
          <p:cNvSpPr/>
          <p:nvPr/>
        </p:nvSpPr>
        <p:spPr>
          <a:xfrm>
            <a:off x="3526998" y="6065566"/>
            <a:ext cx="3277250" cy="6559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a:solidFill>
                  <a:schemeClr val="tx1"/>
                </a:solidFill>
              </a:rPr>
              <a:t>Vecākus</a:t>
            </a:r>
            <a:endParaRPr lang="en-US" sz="5400" b="1" dirty="0">
              <a:solidFill>
                <a:schemeClr val="tx1"/>
              </a:solidFill>
            </a:endParaRPr>
          </a:p>
        </p:txBody>
      </p:sp>
      <p:pic>
        <p:nvPicPr>
          <p:cNvPr id="10" name="Attēls 9">
            <a:extLst>
              <a:ext uri="{FF2B5EF4-FFF2-40B4-BE49-F238E27FC236}">
                <a16:creationId xmlns:a16="http://schemas.microsoft.com/office/drawing/2014/main" xmlns="" id="{DC948A47-961F-4E2E-B462-982287C18392}"/>
              </a:ext>
            </a:extLst>
          </p:cNvPr>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3311182" y="6086203"/>
            <a:ext cx="655909" cy="655909"/>
          </a:xfrm>
          <a:prstGeom prst="rect">
            <a:avLst/>
          </a:prstGeom>
        </p:spPr>
      </p:pic>
    </p:spTree>
    <p:extLst>
      <p:ext uri="{BB962C8B-B14F-4D97-AF65-F5344CB8AC3E}">
        <p14:creationId xmlns:p14="http://schemas.microsoft.com/office/powerpoint/2010/main" xmlns="" val="198251552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animEffect transition="in" filter="dissolve">
                                      <p:cBhvr>
                                        <p:cTn id="7" dur="500"/>
                                        <p:tgtEl>
                                          <p:spTgt spid="49155">
                                            <p:txEl>
                                              <p:pRg st="0" end="0"/>
                                            </p:txEl>
                                          </p:spTgt>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2000"/>
                                        <p:tgtEl>
                                          <p:spTgt spid="9"/>
                                        </p:tgtEl>
                                      </p:cBhvr>
                                    </p:animEffect>
                                  </p:childTnLst>
                                </p:cTn>
                              </p:par>
                            </p:childTnLst>
                          </p:cTn>
                        </p:par>
                        <p:par>
                          <p:cTn id="15" fill="hold">
                            <p:stCondLst>
                              <p:cond delay="2500"/>
                            </p:stCondLst>
                            <p:childTnLst>
                              <p:par>
                                <p:cTn id="16" presetID="10"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2000"/>
                                        <p:tgtEl>
                                          <p:spTgt spid="11"/>
                                        </p:tgtEl>
                                      </p:cBhvr>
                                    </p:animEffect>
                                  </p:childTnLst>
                                </p:cTn>
                              </p:par>
                            </p:childTnLst>
                          </p:cTn>
                        </p:par>
                        <p:par>
                          <p:cTn id="19" fill="hold">
                            <p:stCondLst>
                              <p:cond delay="4500"/>
                            </p:stCondLst>
                            <p:childTnLst>
                              <p:par>
                                <p:cTn id="20" presetID="1" presetClass="entr" presetSubtype="0"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childTnLst>
                                </p:cTn>
                              </p:par>
                            </p:childTnLst>
                          </p:cTn>
                        </p:par>
                        <p:par>
                          <p:cTn id="22" fill="hold">
                            <p:stCondLst>
                              <p:cond delay="4500"/>
                            </p:stCondLst>
                            <p:childTnLst>
                              <p:par>
                                <p:cTn id="23" presetID="10" presetClass="entr" presetSubtype="0"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2000"/>
                                        <p:tgtEl>
                                          <p:spTgt spid="16"/>
                                        </p:tgtEl>
                                      </p:cBhvr>
                                    </p:animEffect>
                                  </p:childTnLst>
                                </p:cTn>
                              </p:par>
                              <p:par>
                                <p:cTn id="26" presetID="1" presetClass="entr" presetSubtype="0"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uiExpand="1" build="p"/>
      <p:bldP spid="9" grpId="0" animBg="1"/>
      <p:bldP spid="11" grpId="0" animBg="1"/>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6"/>
          <p:cNvSpPr>
            <a:spLocks noGrp="1"/>
          </p:cNvSpPr>
          <p:nvPr>
            <p:ph type="sldNum" sz="quarter" idx="12"/>
          </p:nvPr>
        </p:nvSpPr>
        <p:spPr>
          <a:noFill/>
        </p:spPr>
        <p:txBody>
          <a:bodyPr/>
          <a:lstStyle/>
          <a:p>
            <a:fld id="{1D5BCCA7-A09D-4B96-A54E-16CD4B17CDA3}" type="slidenum">
              <a:rPr lang="en-US" smtClean="0"/>
              <a:pPr/>
              <a:t>5</a:t>
            </a:fld>
            <a:endParaRPr lang="en-US"/>
          </a:p>
        </p:txBody>
      </p:sp>
      <p:sp>
        <p:nvSpPr>
          <p:cNvPr id="49154" name="Rectangle 2"/>
          <p:cNvSpPr>
            <a:spLocks noGrp="1" noChangeArrowheads="1"/>
          </p:cNvSpPr>
          <p:nvPr>
            <p:ph type="title"/>
          </p:nvPr>
        </p:nvSpPr>
        <p:spPr>
          <a:xfrm>
            <a:off x="323850" y="115888"/>
            <a:ext cx="8388350" cy="404812"/>
          </a:xfrm>
        </p:spPr>
        <p:txBody>
          <a:bodyPr/>
          <a:lstStyle/>
          <a:p>
            <a:pPr marL="762000" indent="-762000" eaLnBrk="1" hangingPunct="1">
              <a:defRPr/>
            </a:pPr>
            <a:r>
              <a:rPr lang="lv-LV" b="1" dirty="0">
                <a:solidFill>
                  <a:schemeClr val="tx1"/>
                </a:solidFill>
              </a:rPr>
              <a:t>4. bauslis</a:t>
            </a:r>
            <a:r>
              <a:rPr lang="en-US" sz="4000" dirty="0">
                <a:solidFill>
                  <a:schemeClr val="tx1"/>
                </a:solidFill>
              </a:rPr>
              <a:t> </a:t>
            </a:r>
          </a:p>
        </p:txBody>
      </p:sp>
      <p:sp>
        <p:nvSpPr>
          <p:cNvPr id="49155" name="Rectangle 3"/>
          <p:cNvSpPr>
            <a:spLocks noGrp="1" noChangeArrowheads="1"/>
          </p:cNvSpPr>
          <p:nvPr>
            <p:ph type="body" sz="half" idx="1"/>
          </p:nvPr>
        </p:nvSpPr>
        <p:spPr>
          <a:xfrm>
            <a:off x="0" y="620713"/>
            <a:ext cx="9144000" cy="2160215"/>
          </a:xfrm>
        </p:spPr>
        <p:txBody>
          <a:bodyPr/>
          <a:lstStyle/>
          <a:p>
            <a:pPr marL="533400" indent="-533400" eaLnBrk="1" hangingPunct="1">
              <a:lnSpc>
                <a:spcPct val="80000"/>
              </a:lnSpc>
              <a:buFontTx/>
              <a:buNone/>
              <a:defRPr/>
            </a:pPr>
            <a:r>
              <a:rPr lang="lv-LV" sz="2600" b="1" dirty="0">
                <a:solidFill>
                  <a:srgbClr val="FF0000"/>
                </a:solidFill>
              </a:rPr>
              <a:t>Tev būs savu tēvu un māti godāt, </a:t>
            </a:r>
          </a:p>
          <a:p>
            <a:pPr marL="533400" indent="-533400" eaLnBrk="1" hangingPunct="1">
              <a:lnSpc>
                <a:spcPct val="80000"/>
              </a:lnSpc>
              <a:buFontTx/>
              <a:buNone/>
              <a:defRPr/>
            </a:pPr>
            <a:r>
              <a:rPr lang="lv-LV" sz="2600" b="1" dirty="0">
                <a:solidFill>
                  <a:srgbClr val="FF0000"/>
                </a:solidFill>
              </a:rPr>
              <a:t>lai tev labi klājas un tu ilgi dzīvo virs zemes.</a:t>
            </a:r>
          </a:p>
          <a:p>
            <a:pPr marL="533400" indent="-533400" eaLnBrk="1" hangingPunct="1">
              <a:lnSpc>
                <a:spcPct val="80000"/>
              </a:lnSpc>
              <a:buFontTx/>
              <a:buNone/>
              <a:defRPr/>
            </a:pPr>
            <a:endParaRPr lang="lv-LV" sz="800" b="1" dirty="0">
              <a:solidFill>
                <a:srgbClr val="FF0000"/>
              </a:solidFill>
            </a:endParaRPr>
          </a:p>
          <a:p>
            <a:pPr marL="533400" indent="-533400">
              <a:buFont typeface="Wingdings" pitchFamily="2" charset="2"/>
              <a:buNone/>
              <a:defRPr/>
            </a:pPr>
            <a:endParaRPr lang="lv-LV" sz="1000" b="1" dirty="0">
              <a:solidFill>
                <a:srgbClr val="F8F204"/>
              </a:solidFill>
            </a:endParaRPr>
          </a:p>
          <a:p>
            <a:pPr marL="0" indent="0" eaLnBrk="1" hangingPunct="1">
              <a:lnSpc>
                <a:spcPct val="80000"/>
              </a:lnSpc>
              <a:defRPr/>
            </a:pPr>
            <a:endParaRPr lang="lv-LV" dirty="0"/>
          </a:p>
          <a:p>
            <a:pPr marL="0" indent="0" eaLnBrk="1" hangingPunct="1">
              <a:lnSpc>
                <a:spcPct val="80000"/>
              </a:lnSpc>
              <a:defRPr/>
            </a:pPr>
            <a:endParaRPr lang="lv-LV" b="1" dirty="0">
              <a:solidFill>
                <a:srgbClr val="F8F204"/>
              </a:solidFill>
            </a:endParaRPr>
          </a:p>
        </p:txBody>
      </p:sp>
      <p:pic>
        <p:nvPicPr>
          <p:cNvPr id="4105" name="Picture 9"/>
          <p:cNvPicPr>
            <a:picLocks noChangeAspect="1" noChangeArrowheads="1"/>
          </p:cNvPicPr>
          <p:nvPr/>
        </p:nvPicPr>
        <p:blipFill>
          <a:blip r:embed="rId3" cstate="print"/>
          <a:srcRect/>
          <a:stretch>
            <a:fillRect/>
          </a:stretch>
        </p:blipFill>
        <p:spPr bwMode="auto">
          <a:xfrm>
            <a:off x="7500958" y="1"/>
            <a:ext cx="1643042" cy="2051760"/>
          </a:xfrm>
          <a:prstGeom prst="rect">
            <a:avLst/>
          </a:prstGeom>
          <a:ln>
            <a:noFill/>
          </a:ln>
          <a:effectLst>
            <a:softEdge rad="112500"/>
          </a:effectLst>
        </p:spPr>
      </p:pic>
      <p:graphicFrame>
        <p:nvGraphicFramePr>
          <p:cNvPr id="7" name="Diagram 6"/>
          <p:cNvGraphicFramePr/>
          <p:nvPr/>
        </p:nvGraphicFramePr>
        <p:xfrm>
          <a:off x="780256" y="1196752"/>
          <a:ext cx="6096000" cy="144016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3075" name="Picture 3"/>
          <p:cNvPicPr>
            <a:picLocks noChangeAspect="1" noChangeArrowheads="1"/>
          </p:cNvPicPr>
          <p:nvPr/>
        </p:nvPicPr>
        <p:blipFill>
          <a:blip r:embed="rId9" cstate="print"/>
          <a:srcRect/>
          <a:stretch>
            <a:fillRect/>
          </a:stretch>
        </p:blipFill>
        <p:spPr bwMode="auto">
          <a:xfrm>
            <a:off x="0" y="2461266"/>
            <a:ext cx="9144001" cy="3920062"/>
          </a:xfrm>
          <a:prstGeom prst="rect">
            <a:avLst/>
          </a:prstGeom>
          <a:noFill/>
          <a:ln w="9525">
            <a:noFill/>
            <a:miter lim="800000"/>
            <a:headEnd/>
            <a:tailEnd/>
          </a:ln>
        </p:spPr>
      </p:pic>
      <p:sp>
        <p:nvSpPr>
          <p:cNvPr id="10" name="Oval 9"/>
          <p:cNvSpPr/>
          <p:nvPr/>
        </p:nvSpPr>
        <p:spPr>
          <a:xfrm>
            <a:off x="72008" y="2780928"/>
            <a:ext cx="2339752"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Dzīvība</a:t>
            </a:r>
            <a:endParaRPr lang="en-US" sz="4400" b="1" dirty="0">
              <a:solidFill>
                <a:schemeClr val="tx1"/>
              </a:solidFill>
            </a:endParaRPr>
          </a:p>
        </p:txBody>
      </p:sp>
      <p:sp>
        <p:nvSpPr>
          <p:cNvPr id="11" name="Oval 10"/>
          <p:cNvSpPr/>
          <p:nvPr/>
        </p:nvSpPr>
        <p:spPr>
          <a:xfrm>
            <a:off x="6660232" y="2852936"/>
            <a:ext cx="2411760"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Izglītība</a:t>
            </a:r>
            <a:endParaRPr lang="en-US" sz="4400" b="1" dirty="0">
              <a:solidFill>
                <a:schemeClr val="tx1"/>
              </a:solidFill>
            </a:endParaRPr>
          </a:p>
        </p:txBody>
      </p:sp>
      <p:sp>
        <p:nvSpPr>
          <p:cNvPr id="12" name="Oval 11"/>
          <p:cNvSpPr/>
          <p:nvPr/>
        </p:nvSpPr>
        <p:spPr>
          <a:xfrm>
            <a:off x="3419872" y="2780928"/>
            <a:ext cx="2160240"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Ēdiens</a:t>
            </a:r>
            <a:endParaRPr lang="en-US" sz="4400" b="1" dirty="0">
              <a:solidFill>
                <a:schemeClr val="tx1"/>
              </a:solidFill>
            </a:endParaRPr>
          </a:p>
        </p:txBody>
      </p:sp>
      <p:sp>
        <p:nvSpPr>
          <p:cNvPr id="13" name="Oval 12"/>
          <p:cNvSpPr/>
          <p:nvPr/>
        </p:nvSpPr>
        <p:spPr>
          <a:xfrm>
            <a:off x="107504" y="5373216"/>
            <a:ext cx="2160240"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Bijība</a:t>
            </a:r>
            <a:endParaRPr lang="en-US" sz="4400" b="1" dirty="0">
              <a:solidFill>
                <a:schemeClr val="tx1"/>
              </a:solidFill>
            </a:endParaRPr>
          </a:p>
        </p:txBody>
      </p:sp>
      <p:sp>
        <p:nvSpPr>
          <p:cNvPr id="14" name="Oval 13"/>
          <p:cNvSpPr/>
          <p:nvPr/>
        </p:nvSpPr>
        <p:spPr>
          <a:xfrm>
            <a:off x="5868144" y="5373216"/>
            <a:ext cx="3203848"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Paklausība</a:t>
            </a:r>
            <a:endParaRPr lang="en-US" sz="4400" b="1" dirty="0">
              <a:solidFill>
                <a:schemeClr val="tx1"/>
              </a:solidFill>
            </a:endParaRPr>
          </a:p>
        </p:txBody>
      </p:sp>
      <p:sp>
        <p:nvSpPr>
          <p:cNvPr id="15" name="Oval 14"/>
          <p:cNvSpPr/>
          <p:nvPr/>
        </p:nvSpPr>
        <p:spPr>
          <a:xfrm>
            <a:off x="3275856" y="5445224"/>
            <a:ext cx="2160240"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Cieņa</a:t>
            </a:r>
            <a:endParaRPr lang="en-US" sz="4400" b="1" dirty="0">
              <a:solidFill>
                <a:schemeClr val="tx1"/>
              </a:solidFill>
            </a:endParaRPr>
          </a:p>
        </p:txBody>
      </p:sp>
      <p:sp>
        <p:nvSpPr>
          <p:cNvPr id="16" name="Rectangle 15"/>
          <p:cNvSpPr/>
          <p:nvPr/>
        </p:nvSpPr>
        <p:spPr>
          <a:xfrm>
            <a:off x="0" y="6448341"/>
            <a:ext cx="9144000" cy="437043"/>
          </a:xfrm>
          <a:prstGeom prst="rect">
            <a:avLst/>
          </a:prstGeom>
        </p:spPr>
        <p:txBody>
          <a:bodyPr wrap="square">
            <a:spAutoFit/>
          </a:bodyPr>
          <a:lstStyle/>
          <a:p>
            <a:pPr marL="0" indent="0" algn="ctr" eaLnBrk="1" hangingPunct="1">
              <a:lnSpc>
                <a:spcPct val="80000"/>
              </a:lnSpc>
              <a:defRPr/>
            </a:pPr>
            <a:r>
              <a:rPr lang="lv-LV" sz="2800" dirty="0"/>
              <a:t>Ja </a:t>
            </a:r>
            <a:r>
              <a:rPr lang="lv-LV" sz="2800" b="1" dirty="0"/>
              <a:t>vecāki liek grēkot</a:t>
            </a:r>
            <a:r>
              <a:rPr lang="lv-LV" sz="2800" dirty="0"/>
              <a:t>, tad </a:t>
            </a:r>
            <a:r>
              <a:rPr lang="lv-LV" sz="2800" b="1" dirty="0"/>
              <a:t>Dievam vairāk jāklausa!</a:t>
            </a:r>
          </a:p>
        </p:txBody>
      </p:sp>
      <p:sp>
        <p:nvSpPr>
          <p:cNvPr id="17" name="Down Arrow 16"/>
          <p:cNvSpPr/>
          <p:nvPr/>
        </p:nvSpPr>
        <p:spPr bwMode="auto">
          <a:xfrm>
            <a:off x="755576" y="4077072"/>
            <a:ext cx="936104" cy="792088"/>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18" name="Down Arrow 17"/>
          <p:cNvSpPr/>
          <p:nvPr/>
        </p:nvSpPr>
        <p:spPr bwMode="auto">
          <a:xfrm>
            <a:off x="7452320" y="4005064"/>
            <a:ext cx="936104" cy="792088"/>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additive="base">
                                        <p:cTn id="7" dur="500" fill="hold"/>
                                        <p:tgtEl>
                                          <p:spTgt spid="49154"/>
                                        </p:tgtEl>
                                        <p:attrNameLst>
                                          <p:attrName>ppt_x</p:attrName>
                                        </p:attrNameLst>
                                      </p:cBhvr>
                                      <p:tavLst>
                                        <p:tav tm="0">
                                          <p:val>
                                            <p:strVal val="#ppt_x"/>
                                          </p:val>
                                        </p:tav>
                                        <p:tav tm="100000">
                                          <p:val>
                                            <p:strVal val="#ppt_x"/>
                                          </p:val>
                                        </p:tav>
                                      </p:tavLst>
                                    </p:anim>
                                    <p:anim calcmode="lin" valueType="num">
                                      <p:cBhvr additive="base">
                                        <p:cTn id="8" dur="500" fill="hold"/>
                                        <p:tgtEl>
                                          <p:spTgt spid="4915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9155">
                                            <p:txEl>
                                              <p:pRg st="0" end="0"/>
                                            </p:txEl>
                                          </p:spTgt>
                                        </p:tgtEl>
                                        <p:attrNameLst>
                                          <p:attrName>style.visibility</p:attrName>
                                        </p:attrNameLst>
                                      </p:cBhvr>
                                      <p:to>
                                        <p:strVal val="visible"/>
                                      </p:to>
                                    </p:set>
                                    <p:animEffect transition="in" filter="dissolve">
                                      <p:cBhvr>
                                        <p:cTn id="12" dur="500"/>
                                        <p:tgtEl>
                                          <p:spTgt spid="49155">
                                            <p:txEl>
                                              <p:pRg st="0" end="0"/>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49155">
                                            <p:txEl>
                                              <p:pRg st="1" end="1"/>
                                            </p:txEl>
                                          </p:spTgt>
                                        </p:tgtEl>
                                        <p:attrNameLst>
                                          <p:attrName>style.visibility</p:attrName>
                                        </p:attrNameLst>
                                      </p:cBhvr>
                                      <p:to>
                                        <p:strVal val="visible"/>
                                      </p:to>
                                    </p:set>
                                    <p:animEffect transition="in" filter="dissolve">
                                      <p:cBhvr>
                                        <p:cTn id="15" dur="500"/>
                                        <p:tgtEl>
                                          <p:spTgt spid="49155">
                                            <p:txEl>
                                              <p:pRg st="1" end="1"/>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4105"/>
                                        </p:tgtEl>
                                        <p:attrNameLst>
                                          <p:attrName>style.visibility</p:attrName>
                                        </p:attrNameLst>
                                      </p:cBhvr>
                                      <p:to>
                                        <p:strVal val="visible"/>
                                      </p:to>
                                    </p:set>
                                    <p:animEffect transition="in" filter="diamond(in)">
                                      <p:cBhvr>
                                        <p:cTn id="18" dur="2000"/>
                                        <p:tgtEl>
                                          <p:spTgt spid="4105"/>
                                        </p:tgtEl>
                                      </p:cBhvr>
                                    </p:animEffect>
                                  </p:childTnLst>
                                </p:cTn>
                              </p:par>
                            </p:childTnLst>
                          </p:cTn>
                        </p:par>
                        <p:par>
                          <p:cTn id="19" fill="hold">
                            <p:stCondLst>
                              <p:cond delay="2500"/>
                            </p:stCondLst>
                            <p:childTnLst>
                              <p:par>
                                <p:cTn id="20" presetID="2" presetClass="entr" presetSubtype="4"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10" presetClass="entr" presetSubtype="0" fill="hold" nodeType="afterEffect">
                                  <p:stCondLst>
                                    <p:cond delay="0"/>
                                  </p:stCondLst>
                                  <p:childTnLst>
                                    <p:set>
                                      <p:cBhvr>
                                        <p:cTn id="26" dur="1" fill="hold">
                                          <p:stCondLst>
                                            <p:cond delay="0"/>
                                          </p:stCondLst>
                                        </p:cTn>
                                        <p:tgtEl>
                                          <p:spTgt spid="3075"/>
                                        </p:tgtEl>
                                        <p:attrNameLst>
                                          <p:attrName>style.visibility</p:attrName>
                                        </p:attrNameLst>
                                      </p:cBhvr>
                                      <p:to>
                                        <p:strVal val="visible"/>
                                      </p:to>
                                    </p:set>
                                    <p:animEffect transition="in" filter="fade">
                                      <p:cBhvr>
                                        <p:cTn id="27" dur="2000"/>
                                        <p:tgtEl>
                                          <p:spTgt spid="3075"/>
                                        </p:tgtEl>
                                      </p:cBhvr>
                                    </p:animEffect>
                                  </p:childTnLst>
                                </p:cTn>
                              </p:par>
                            </p:childTnLst>
                          </p:cTn>
                        </p:par>
                        <p:par>
                          <p:cTn id="28" fill="hold">
                            <p:stCondLst>
                              <p:cond delay="500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000"/>
                                        <p:tgtEl>
                                          <p:spTgt spid="10"/>
                                        </p:tgtEl>
                                      </p:cBhvr>
                                    </p:animEffect>
                                  </p:childTnLst>
                                </p:cTn>
                              </p:par>
                            </p:childTnLst>
                          </p:cTn>
                        </p:par>
                        <p:par>
                          <p:cTn id="32" fill="hold">
                            <p:stCondLst>
                              <p:cond delay="7000"/>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2000"/>
                                        <p:tgtEl>
                                          <p:spTgt spid="11"/>
                                        </p:tgtEl>
                                      </p:cBhvr>
                                    </p:animEffect>
                                  </p:childTnLst>
                                </p:cTn>
                              </p:par>
                            </p:childTnLst>
                          </p:cTn>
                        </p:par>
                        <p:par>
                          <p:cTn id="36" fill="hold">
                            <p:stCondLst>
                              <p:cond delay="9000"/>
                            </p:stCondLst>
                            <p:childTnLst>
                              <p:par>
                                <p:cTn id="37" presetID="10" presetClass="entr" presetSubtype="0"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2000"/>
                                        <p:tgtEl>
                                          <p:spTgt spid="12"/>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2000"/>
                                        <p:tgtEl>
                                          <p:spTgt spid="1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2000"/>
                                        <p:tgtEl>
                                          <p:spTgt spid="17"/>
                                        </p:tgtEl>
                                      </p:cBhvr>
                                    </p:animEffect>
                                  </p:childTnLst>
                                </p:cTn>
                              </p:par>
                            </p:childTnLst>
                          </p:cTn>
                        </p:par>
                        <p:par>
                          <p:cTn id="48" fill="hold">
                            <p:stCondLst>
                              <p:cond delay="2000"/>
                            </p:stCondLst>
                            <p:childTnLst>
                              <p:par>
                                <p:cTn id="49" presetID="10"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2000"/>
                                        <p:tgtEl>
                                          <p:spTgt spid="15"/>
                                        </p:tgtEl>
                                      </p:cBhvr>
                                    </p:animEffect>
                                  </p:childTnLst>
                                </p:cTn>
                              </p:par>
                            </p:childTnLst>
                          </p:cTn>
                        </p:par>
                        <p:par>
                          <p:cTn id="52" fill="hold">
                            <p:stCondLst>
                              <p:cond delay="4000"/>
                            </p:stCondLst>
                            <p:childTnLst>
                              <p:par>
                                <p:cTn id="53" presetID="10"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2000"/>
                                        <p:tgtEl>
                                          <p:spTgt spid="1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2000"/>
                                        <p:tgtEl>
                                          <p:spTgt spid="18"/>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500" fill="hold"/>
                                        <p:tgtEl>
                                          <p:spTgt spid="16"/>
                                        </p:tgtEl>
                                        <p:attrNameLst>
                                          <p:attrName>ppt_x</p:attrName>
                                        </p:attrNameLst>
                                      </p:cBhvr>
                                      <p:tavLst>
                                        <p:tav tm="0">
                                          <p:val>
                                            <p:strVal val="#ppt_x"/>
                                          </p:val>
                                        </p:tav>
                                        <p:tav tm="100000">
                                          <p:val>
                                            <p:strVal val="#ppt_x"/>
                                          </p:val>
                                        </p:tav>
                                      </p:tavLst>
                                    </p:anim>
                                    <p:anim calcmode="lin" valueType="num">
                                      <p:cBhvr additive="base">
                                        <p:cTn id="6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P spid="49155" grpId="0" build="p"/>
      <p:bldGraphic spid="7" grpId="0">
        <p:bldAsOne/>
      </p:bldGraphic>
      <p:bldP spid="10" grpId="0" animBg="1"/>
      <p:bldP spid="11" grpId="0" animBg="1"/>
      <p:bldP spid="12" grpId="0" animBg="1"/>
      <p:bldP spid="13" grpId="0" animBg="1"/>
      <p:bldP spid="14" grpId="0" animBg="1"/>
      <p:bldP spid="15" grpId="0" animBg="1"/>
      <p:bldP spid="16" grpId="0"/>
      <p:bldP spid="17" grpId="0" animBg="1"/>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6"/>
          <p:cNvSpPr>
            <a:spLocks noGrp="1"/>
          </p:cNvSpPr>
          <p:nvPr>
            <p:ph type="sldNum" sz="quarter" idx="12"/>
          </p:nvPr>
        </p:nvSpPr>
        <p:spPr>
          <a:noFill/>
        </p:spPr>
        <p:txBody>
          <a:bodyPr/>
          <a:lstStyle/>
          <a:p>
            <a:fld id="{1D5BCCA7-A09D-4B96-A54E-16CD4B17CDA3}" type="slidenum">
              <a:rPr lang="en-US" smtClean="0"/>
              <a:pPr/>
              <a:t>6</a:t>
            </a:fld>
            <a:endParaRPr lang="en-US"/>
          </a:p>
        </p:txBody>
      </p:sp>
      <p:pic>
        <p:nvPicPr>
          <p:cNvPr id="3075" name="Picture 3"/>
          <p:cNvPicPr>
            <a:picLocks noChangeAspect="1" noChangeArrowheads="1"/>
          </p:cNvPicPr>
          <p:nvPr/>
        </p:nvPicPr>
        <p:blipFill>
          <a:blip r:embed="rId3" cstate="print"/>
          <a:srcRect/>
          <a:stretch>
            <a:fillRect/>
          </a:stretch>
        </p:blipFill>
        <p:spPr bwMode="auto">
          <a:xfrm>
            <a:off x="0" y="1196752"/>
            <a:ext cx="9144001" cy="3920062"/>
          </a:xfrm>
          <a:prstGeom prst="rect">
            <a:avLst/>
          </a:prstGeom>
          <a:noFill/>
          <a:ln w="9525">
            <a:noFill/>
            <a:miter lim="800000"/>
            <a:headEnd/>
            <a:tailEnd/>
          </a:ln>
        </p:spPr>
      </p:pic>
      <p:sp>
        <p:nvSpPr>
          <p:cNvPr id="10" name="Oval 9"/>
          <p:cNvSpPr/>
          <p:nvPr/>
        </p:nvSpPr>
        <p:spPr>
          <a:xfrm>
            <a:off x="72008" y="3356992"/>
            <a:ext cx="2339752"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īpašo nopelnu</a:t>
            </a:r>
            <a:endParaRPr lang="en-US" sz="4400" b="1" dirty="0">
              <a:solidFill>
                <a:schemeClr val="tx1"/>
              </a:solidFill>
            </a:endParaRPr>
          </a:p>
        </p:txBody>
      </p:sp>
      <p:sp>
        <p:nvSpPr>
          <p:cNvPr id="11" name="Oval 10"/>
          <p:cNvSpPr/>
          <p:nvPr/>
        </p:nvSpPr>
        <p:spPr>
          <a:xfrm>
            <a:off x="6228184" y="3429000"/>
            <a:ext cx="2843808" cy="12241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labo darbu dēļ</a:t>
            </a:r>
            <a:endParaRPr lang="en-US" sz="4400" b="1" dirty="0">
              <a:solidFill>
                <a:schemeClr val="tx1"/>
              </a:solidFill>
            </a:endParaRPr>
          </a:p>
        </p:txBody>
      </p:sp>
      <p:sp>
        <p:nvSpPr>
          <p:cNvPr id="12" name="Oval 11"/>
          <p:cNvSpPr/>
          <p:nvPr/>
        </p:nvSpPr>
        <p:spPr>
          <a:xfrm>
            <a:off x="3419872" y="3356992"/>
            <a:ext cx="2160240" cy="12241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izcilo īpašību</a:t>
            </a:r>
            <a:endParaRPr lang="en-US" sz="4400" b="1" dirty="0">
              <a:solidFill>
                <a:schemeClr val="tx1"/>
              </a:solidFill>
            </a:endParaRPr>
          </a:p>
        </p:txBody>
      </p:sp>
      <p:sp>
        <p:nvSpPr>
          <p:cNvPr id="13" name="Oval 12"/>
          <p:cNvSpPr/>
          <p:nvPr/>
        </p:nvSpPr>
        <p:spPr>
          <a:xfrm>
            <a:off x="107504" y="1310963"/>
            <a:ext cx="2160240"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Bijība</a:t>
            </a:r>
            <a:endParaRPr lang="en-US" sz="4400" b="1" dirty="0">
              <a:solidFill>
                <a:schemeClr val="tx1"/>
              </a:solidFill>
            </a:endParaRPr>
          </a:p>
        </p:txBody>
      </p:sp>
      <p:sp>
        <p:nvSpPr>
          <p:cNvPr id="14" name="Oval 13"/>
          <p:cNvSpPr/>
          <p:nvPr/>
        </p:nvSpPr>
        <p:spPr>
          <a:xfrm>
            <a:off x="5868144" y="1310963"/>
            <a:ext cx="3203848"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Paklausība</a:t>
            </a:r>
            <a:endParaRPr lang="en-US" sz="4400" b="1" dirty="0">
              <a:solidFill>
                <a:schemeClr val="tx1"/>
              </a:solidFill>
            </a:endParaRPr>
          </a:p>
        </p:txBody>
      </p:sp>
      <p:sp>
        <p:nvSpPr>
          <p:cNvPr id="15" name="Oval 14"/>
          <p:cNvSpPr/>
          <p:nvPr/>
        </p:nvSpPr>
        <p:spPr>
          <a:xfrm>
            <a:off x="3275856" y="1382971"/>
            <a:ext cx="2160240"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Cieņa</a:t>
            </a:r>
            <a:endParaRPr lang="en-US" sz="4400" b="1" dirty="0">
              <a:solidFill>
                <a:schemeClr val="tx1"/>
              </a:solidFill>
            </a:endParaRPr>
          </a:p>
        </p:txBody>
      </p:sp>
      <p:pic>
        <p:nvPicPr>
          <p:cNvPr id="5" name="Attēls 4">
            <a:extLst>
              <a:ext uri="{FF2B5EF4-FFF2-40B4-BE49-F238E27FC236}">
                <a16:creationId xmlns:a16="http://schemas.microsoft.com/office/drawing/2014/main" xmlns="" id="{7791F1D2-EFFD-48F9-A4D3-7A0D7E1BE05C}"/>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 y="3313151"/>
            <a:ext cx="727917" cy="727917"/>
          </a:xfrm>
          <a:prstGeom prst="rect">
            <a:avLst/>
          </a:prstGeom>
        </p:spPr>
      </p:pic>
      <p:sp>
        <p:nvSpPr>
          <p:cNvPr id="21" name="Rectangle 22">
            <a:extLst>
              <a:ext uri="{FF2B5EF4-FFF2-40B4-BE49-F238E27FC236}">
                <a16:creationId xmlns:a16="http://schemas.microsoft.com/office/drawing/2014/main" xmlns="" id="{1F6CC980-C673-4792-A903-56446EBFA54C}"/>
              </a:ext>
            </a:extLst>
          </p:cNvPr>
          <p:cNvSpPr/>
          <p:nvPr/>
        </p:nvSpPr>
        <p:spPr>
          <a:xfrm>
            <a:off x="-11022" y="215148"/>
            <a:ext cx="9144000" cy="683264"/>
          </a:xfrm>
          <a:prstGeom prst="rect">
            <a:avLst/>
          </a:prstGeom>
        </p:spPr>
        <p:txBody>
          <a:bodyPr wrap="square">
            <a:spAutoFit/>
          </a:bodyPr>
          <a:lstStyle/>
          <a:p>
            <a:pPr marL="533400" indent="-533400" algn="ctr" eaLnBrk="1" hangingPunct="1">
              <a:lnSpc>
                <a:spcPct val="80000"/>
              </a:lnSpc>
              <a:buNone/>
              <a:defRPr/>
            </a:pPr>
            <a:r>
              <a:rPr lang="lv-LV" sz="4800" b="1" dirty="0"/>
              <a:t>Tētim un Mammai pienākas:</a:t>
            </a:r>
          </a:p>
        </p:txBody>
      </p:sp>
      <p:pic>
        <p:nvPicPr>
          <p:cNvPr id="22" name="Attēls 21">
            <a:extLst>
              <a:ext uri="{FF2B5EF4-FFF2-40B4-BE49-F238E27FC236}">
                <a16:creationId xmlns:a16="http://schemas.microsoft.com/office/drawing/2014/main" xmlns="" id="{26C4E5A5-B158-4982-AF74-87F4BC7CD9A3}"/>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248398" y="3388874"/>
            <a:ext cx="727917" cy="727917"/>
          </a:xfrm>
          <a:prstGeom prst="rect">
            <a:avLst/>
          </a:prstGeom>
        </p:spPr>
      </p:pic>
      <p:pic>
        <p:nvPicPr>
          <p:cNvPr id="23" name="Attēls 22">
            <a:extLst>
              <a:ext uri="{FF2B5EF4-FFF2-40B4-BE49-F238E27FC236}">
                <a16:creationId xmlns:a16="http://schemas.microsoft.com/office/drawing/2014/main" xmlns="" id="{9CE94ED1-AE29-42E4-B326-243A9B3D0936}"/>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301479" y="3414179"/>
            <a:ext cx="727917" cy="727917"/>
          </a:xfrm>
          <a:prstGeom prst="rect">
            <a:avLst/>
          </a:prstGeom>
        </p:spPr>
      </p:pic>
      <p:sp>
        <p:nvSpPr>
          <p:cNvPr id="24" name="Oval 9">
            <a:extLst>
              <a:ext uri="{FF2B5EF4-FFF2-40B4-BE49-F238E27FC236}">
                <a16:creationId xmlns:a16="http://schemas.microsoft.com/office/drawing/2014/main" xmlns="" id="{675AF868-E4C0-4038-A366-7FC3941F5BA2}"/>
              </a:ext>
            </a:extLst>
          </p:cNvPr>
          <p:cNvSpPr/>
          <p:nvPr/>
        </p:nvSpPr>
        <p:spPr>
          <a:xfrm>
            <a:off x="1691680" y="5397979"/>
            <a:ext cx="5616624" cy="132349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a:solidFill>
                  <a:schemeClr val="tx1"/>
                </a:solidFill>
              </a:rPr>
              <a:t>tikai tādēļ, ka viņi ir </a:t>
            </a:r>
            <a:r>
              <a:rPr lang="lv-LV" sz="4000" b="1" dirty="0">
                <a:solidFill>
                  <a:schemeClr val="tx1"/>
                </a:solidFill>
              </a:rPr>
              <a:t>vecāki</a:t>
            </a:r>
            <a:r>
              <a:rPr lang="lv-LV" sz="4000" dirty="0">
                <a:solidFill>
                  <a:schemeClr val="tx1"/>
                </a:solidFill>
              </a:rPr>
              <a:t>!</a:t>
            </a:r>
            <a:endParaRPr lang="en-US" sz="5400" b="1" dirty="0">
              <a:solidFill>
                <a:schemeClr val="tx1"/>
              </a:solidFill>
            </a:endParaRPr>
          </a:p>
        </p:txBody>
      </p:sp>
    </p:spTree>
    <p:extLst>
      <p:ext uri="{BB962C8B-B14F-4D97-AF65-F5344CB8AC3E}">
        <p14:creationId xmlns:p14="http://schemas.microsoft.com/office/powerpoint/2010/main" xmlns="" val="346194785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075"/>
                                        </p:tgtEl>
                                        <p:attrNameLst>
                                          <p:attrName>style.visibility</p:attrName>
                                        </p:attrNameLst>
                                      </p:cBhvr>
                                      <p:to>
                                        <p:strVal val="visible"/>
                                      </p:to>
                                    </p:set>
                                    <p:animEffect transition="in" filter="fade">
                                      <p:cBhvr>
                                        <p:cTn id="12" dur="2000"/>
                                        <p:tgtEl>
                                          <p:spTgt spid="3075"/>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2000"/>
                                        <p:tgtEl>
                                          <p:spTgt spid="13"/>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2000"/>
                                        <p:tgtEl>
                                          <p:spTgt spid="15"/>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2000"/>
                                        <p:tgtEl>
                                          <p:spTgt spid="14"/>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par>
                                <p:cTn id="29" presetID="1" presetClass="entr" presetSubtype="0" fill="hold" nodeType="with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par>
                          <p:cTn id="31" fill="hold">
                            <p:stCondLst>
                              <p:cond delay="10500"/>
                            </p:stCondLst>
                            <p:childTnLst>
                              <p:par>
                                <p:cTn id="32" presetID="10"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2000"/>
                                        <p:tgtEl>
                                          <p:spTgt spid="12"/>
                                        </p:tgtEl>
                                      </p:cBhvr>
                                    </p:animEffect>
                                  </p:childTnLst>
                                </p:cTn>
                              </p:par>
                              <p:par>
                                <p:cTn id="35" presetID="1" presetClass="entr" presetSubtype="0"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childTnLst>
                          </p:cTn>
                        </p:par>
                        <p:par>
                          <p:cTn id="37" fill="hold">
                            <p:stCondLst>
                              <p:cond delay="12500"/>
                            </p:stCondLst>
                            <p:childTnLst>
                              <p:par>
                                <p:cTn id="38" presetID="10"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2000"/>
                                        <p:tgtEl>
                                          <p:spTgt spid="11"/>
                                        </p:tgtEl>
                                      </p:cBhvr>
                                    </p:animEffect>
                                  </p:childTnLst>
                                </p:cTn>
                              </p:par>
                              <p:par>
                                <p:cTn id="41" presetID="1" presetClass="entr" presetSubtype="0"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childTnLst>
                          </p:cTn>
                        </p:par>
                        <p:par>
                          <p:cTn id="43" fill="hold">
                            <p:stCondLst>
                              <p:cond delay="14500"/>
                            </p:stCondLst>
                            <p:childTnLst>
                              <p:par>
                                <p:cTn id="44" presetID="10" presetClass="entr" presetSubtype="0"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21" grpId="0"/>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ttēls 5">
            <a:extLst>
              <a:ext uri="{FF2B5EF4-FFF2-40B4-BE49-F238E27FC236}">
                <a16:creationId xmlns:a16="http://schemas.microsoft.com/office/drawing/2014/main" xmlns="" id="{BC82D00D-B322-42F3-A173-7E213B5751D6}"/>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b="8000"/>
          <a:stretch/>
        </p:blipFill>
        <p:spPr>
          <a:xfrm>
            <a:off x="-53976" y="1640856"/>
            <a:ext cx="9144001" cy="4731991"/>
          </a:xfrm>
          <a:prstGeom prst="rect">
            <a:avLst/>
          </a:prstGeom>
          <a:ln>
            <a:noFill/>
          </a:ln>
          <a:effectLst>
            <a:softEdge rad="112500"/>
          </a:effectLst>
        </p:spPr>
      </p:pic>
      <p:sp>
        <p:nvSpPr>
          <p:cNvPr id="24578" name="Slide Number Placeholder 6"/>
          <p:cNvSpPr>
            <a:spLocks noGrp="1"/>
          </p:cNvSpPr>
          <p:nvPr>
            <p:ph type="sldNum" sz="quarter" idx="12"/>
          </p:nvPr>
        </p:nvSpPr>
        <p:spPr>
          <a:noFill/>
        </p:spPr>
        <p:txBody>
          <a:bodyPr/>
          <a:lstStyle/>
          <a:p>
            <a:fld id="{1D5BCCA7-A09D-4B96-A54E-16CD4B17CDA3}" type="slidenum">
              <a:rPr lang="en-US" smtClean="0"/>
              <a:pPr/>
              <a:t>7</a:t>
            </a:fld>
            <a:endParaRPr lang="en-US"/>
          </a:p>
        </p:txBody>
      </p:sp>
      <p:sp>
        <p:nvSpPr>
          <p:cNvPr id="49154" name="Rectangle 2"/>
          <p:cNvSpPr>
            <a:spLocks noGrp="1" noChangeArrowheads="1"/>
          </p:cNvSpPr>
          <p:nvPr>
            <p:ph type="title"/>
          </p:nvPr>
        </p:nvSpPr>
        <p:spPr>
          <a:xfrm>
            <a:off x="323850" y="115888"/>
            <a:ext cx="8388350" cy="404812"/>
          </a:xfrm>
        </p:spPr>
        <p:txBody>
          <a:bodyPr/>
          <a:lstStyle/>
          <a:p>
            <a:pPr marL="762000" indent="-762000" eaLnBrk="1" hangingPunct="1">
              <a:defRPr/>
            </a:pPr>
            <a:r>
              <a:rPr lang="lv-LV" b="1" dirty="0">
                <a:solidFill>
                  <a:schemeClr val="tx1"/>
                </a:solidFill>
              </a:rPr>
              <a:t>4. bauslis</a:t>
            </a:r>
            <a:r>
              <a:rPr lang="en-US" sz="4000" dirty="0">
                <a:solidFill>
                  <a:schemeClr val="tx1"/>
                </a:solidFill>
              </a:rPr>
              <a:t> </a:t>
            </a:r>
            <a:r>
              <a:rPr lang="lv-LV" sz="4000" b="1" dirty="0">
                <a:solidFill>
                  <a:schemeClr val="tx1"/>
                </a:solidFill>
              </a:rPr>
              <a:t>bērniem</a:t>
            </a:r>
            <a:endParaRPr lang="en-US" sz="4000" b="1" dirty="0">
              <a:solidFill>
                <a:schemeClr val="tx1"/>
              </a:solidFill>
            </a:endParaRPr>
          </a:p>
        </p:txBody>
      </p:sp>
      <p:sp>
        <p:nvSpPr>
          <p:cNvPr id="10" name="Oval 9"/>
          <p:cNvSpPr/>
          <p:nvPr/>
        </p:nvSpPr>
        <p:spPr>
          <a:xfrm>
            <a:off x="5724128" y="4490425"/>
            <a:ext cx="3245768" cy="726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a:solidFill>
                  <a:schemeClr val="tx1"/>
                </a:solidFill>
              </a:rPr>
              <a:t>Paklausa</a:t>
            </a:r>
            <a:endParaRPr lang="en-US" sz="5400" b="1" dirty="0">
              <a:solidFill>
                <a:schemeClr val="tx1"/>
              </a:solidFill>
            </a:endParaRPr>
          </a:p>
        </p:txBody>
      </p:sp>
      <p:sp>
        <p:nvSpPr>
          <p:cNvPr id="13" name="Oval 12"/>
          <p:cNvSpPr/>
          <p:nvPr/>
        </p:nvSpPr>
        <p:spPr>
          <a:xfrm>
            <a:off x="161764" y="1855469"/>
            <a:ext cx="2160240"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a:solidFill>
                  <a:schemeClr val="tx1"/>
                </a:solidFill>
              </a:rPr>
              <a:t>Godā</a:t>
            </a:r>
            <a:endParaRPr lang="en-US" sz="5400" b="1" dirty="0">
              <a:solidFill>
                <a:schemeClr val="tx1"/>
              </a:solidFill>
            </a:endParaRPr>
          </a:p>
        </p:txBody>
      </p:sp>
      <p:sp>
        <p:nvSpPr>
          <p:cNvPr id="14" name="Oval 13"/>
          <p:cNvSpPr/>
          <p:nvPr/>
        </p:nvSpPr>
        <p:spPr>
          <a:xfrm>
            <a:off x="6228184" y="1960253"/>
            <a:ext cx="2739530"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a:solidFill>
                  <a:schemeClr val="tx1"/>
                </a:solidFill>
              </a:rPr>
              <a:t>Ciena</a:t>
            </a:r>
            <a:endParaRPr lang="en-US" sz="5400" b="1" dirty="0">
              <a:solidFill>
                <a:schemeClr val="tx1"/>
              </a:solidFill>
            </a:endParaRPr>
          </a:p>
        </p:txBody>
      </p:sp>
      <p:sp>
        <p:nvSpPr>
          <p:cNvPr id="15" name="Oval 14"/>
          <p:cNvSpPr/>
          <p:nvPr/>
        </p:nvSpPr>
        <p:spPr>
          <a:xfrm>
            <a:off x="174577" y="4467088"/>
            <a:ext cx="2160240"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a:solidFill>
                  <a:schemeClr val="tx1"/>
                </a:solidFill>
              </a:rPr>
              <a:t>Mīl</a:t>
            </a:r>
            <a:endParaRPr lang="en-US" sz="5400" b="1" dirty="0">
              <a:solidFill>
                <a:schemeClr val="tx1"/>
              </a:solidFill>
            </a:endParaRPr>
          </a:p>
        </p:txBody>
      </p:sp>
      <p:sp>
        <p:nvSpPr>
          <p:cNvPr id="21" name="Rectangle 22">
            <a:extLst>
              <a:ext uri="{FF2B5EF4-FFF2-40B4-BE49-F238E27FC236}">
                <a16:creationId xmlns:a16="http://schemas.microsoft.com/office/drawing/2014/main" xmlns="" id="{1F6CC980-C673-4792-A903-56446EBFA54C}"/>
              </a:ext>
            </a:extLst>
          </p:cNvPr>
          <p:cNvSpPr/>
          <p:nvPr/>
        </p:nvSpPr>
        <p:spPr>
          <a:xfrm>
            <a:off x="0" y="615693"/>
            <a:ext cx="9144000" cy="1077218"/>
          </a:xfrm>
          <a:prstGeom prst="rect">
            <a:avLst/>
          </a:prstGeom>
        </p:spPr>
        <p:txBody>
          <a:bodyPr wrap="square">
            <a:spAutoFit/>
          </a:bodyPr>
          <a:lstStyle/>
          <a:p>
            <a:pPr marL="533400" indent="-533400" algn="ctr" eaLnBrk="1" hangingPunct="1">
              <a:lnSpc>
                <a:spcPct val="80000"/>
              </a:lnSpc>
              <a:buNone/>
              <a:defRPr/>
            </a:pPr>
            <a:r>
              <a:rPr lang="lv-LV" sz="4000" dirty="0"/>
              <a:t>Bērnam ne mirkli nav jāšaubās, ka pilda Dieva gribu, kad</a:t>
            </a:r>
          </a:p>
        </p:txBody>
      </p:sp>
      <p:sp>
        <p:nvSpPr>
          <p:cNvPr id="24" name="Oval 9">
            <a:extLst>
              <a:ext uri="{FF2B5EF4-FFF2-40B4-BE49-F238E27FC236}">
                <a16:creationId xmlns:a16="http://schemas.microsoft.com/office/drawing/2014/main" xmlns="" id="{675AF868-E4C0-4038-A366-7FC3941F5BA2}"/>
              </a:ext>
            </a:extLst>
          </p:cNvPr>
          <p:cNvSpPr/>
          <p:nvPr/>
        </p:nvSpPr>
        <p:spPr>
          <a:xfrm>
            <a:off x="1331640" y="5438554"/>
            <a:ext cx="6480720" cy="72008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a:solidFill>
                  <a:schemeClr val="tx1"/>
                </a:solidFill>
              </a:rPr>
              <a:t>Tētim un Mammai</a:t>
            </a:r>
            <a:endParaRPr lang="en-US" sz="5400" b="1" dirty="0">
              <a:solidFill>
                <a:schemeClr val="tx1"/>
              </a:solidFill>
            </a:endParaRPr>
          </a:p>
        </p:txBody>
      </p:sp>
      <p:sp>
        <p:nvSpPr>
          <p:cNvPr id="20" name="Rectangle 22">
            <a:extLst>
              <a:ext uri="{FF2B5EF4-FFF2-40B4-BE49-F238E27FC236}">
                <a16:creationId xmlns:a16="http://schemas.microsoft.com/office/drawing/2014/main" xmlns="" id="{F7676E43-A620-4B99-B63E-2579C57EBE5F}"/>
              </a:ext>
            </a:extLst>
          </p:cNvPr>
          <p:cNvSpPr/>
          <p:nvPr/>
        </p:nvSpPr>
        <p:spPr>
          <a:xfrm>
            <a:off x="-36512" y="6309320"/>
            <a:ext cx="9144000" cy="584775"/>
          </a:xfrm>
          <a:prstGeom prst="rect">
            <a:avLst/>
          </a:prstGeom>
        </p:spPr>
        <p:txBody>
          <a:bodyPr wrap="square">
            <a:spAutoFit/>
          </a:bodyPr>
          <a:lstStyle/>
          <a:p>
            <a:pPr marL="533400" indent="-533400" algn="ctr" eaLnBrk="1" hangingPunct="1">
              <a:lnSpc>
                <a:spcPct val="80000"/>
              </a:lnSpc>
              <a:buNone/>
              <a:defRPr/>
            </a:pPr>
            <a:r>
              <a:rPr lang="lv-LV" sz="4000" dirty="0"/>
              <a:t>Tā bērns veido pamatu laimīgai dzīvei</a:t>
            </a:r>
          </a:p>
        </p:txBody>
      </p:sp>
    </p:spTree>
    <p:extLst>
      <p:ext uri="{BB962C8B-B14F-4D97-AF65-F5344CB8AC3E}">
        <p14:creationId xmlns:p14="http://schemas.microsoft.com/office/powerpoint/2010/main" xmlns="" val="259791494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additive="base">
                                        <p:cTn id="7" dur="500" fill="hold"/>
                                        <p:tgtEl>
                                          <p:spTgt spid="49154"/>
                                        </p:tgtEl>
                                        <p:attrNameLst>
                                          <p:attrName>ppt_x</p:attrName>
                                        </p:attrNameLst>
                                      </p:cBhvr>
                                      <p:tavLst>
                                        <p:tav tm="0">
                                          <p:val>
                                            <p:strVal val="#ppt_x"/>
                                          </p:val>
                                        </p:tav>
                                        <p:tav tm="100000">
                                          <p:val>
                                            <p:strVal val="#ppt_x"/>
                                          </p:val>
                                        </p:tav>
                                      </p:tavLst>
                                    </p:anim>
                                    <p:anim calcmode="lin" valueType="num">
                                      <p:cBhvr additive="base">
                                        <p:cTn id="8" dur="500" fill="hold"/>
                                        <p:tgtEl>
                                          <p:spTgt spid="4915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500" fill="hold"/>
                                        <p:tgtEl>
                                          <p:spTgt spid="21"/>
                                        </p:tgtEl>
                                        <p:attrNameLst>
                                          <p:attrName>ppt_x</p:attrName>
                                        </p:attrNameLst>
                                      </p:cBhvr>
                                      <p:tavLst>
                                        <p:tav tm="0">
                                          <p:val>
                                            <p:strVal val="#ppt_x"/>
                                          </p:val>
                                        </p:tav>
                                        <p:tav tm="100000">
                                          <p:val>
                                            <p:strVal val="#ppt_x"/>
                                          </p:val>
                                        </p:tav>
                                      </p:tavLst>
                                    </p:anim>
                                    <p:anim calcmode="lin" valueType="num">
                                      <p:cBhvr additive="base">
                                        <p:cTn id="17" dur="500" fill="hold"/>
                                        <p:tgtEl>
                                          <p:spTgt spid="21"/>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2000"/>
                                        <p:tgtEl>
                                          <p:spTgt spid="13"/>
                                        </p:tgtEl>
                                      </p:cBhvr>
                                    </p:animEffect>
                                  </p:childTnLst>
                                </p:cTn>
                              </p:par>
                            </p:childTnLst>
                          </p:cTn>
                        </p:par>
                        <p:par>
                          <p:cTn id="22" fill="hold">
                            <p:stCondLst>
                              <p:cond delay="3500"/>
                            </p:stCondLst>
                            <p:childTnLst>
                              <p:par>
                                <p:cTn id="23" presetID="10"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2000"/>
                                        <p:tgtEl>
                                          <p:spTgt spid="15"/>
                                        </p:tgtEl>
                                      </p:cBhvr>
                                    </p:animEffect>
                                  </p:childTnLst>
                                </p:cTn>
                              </p:par>
                            </p:childTnLst>
                          </p:cTn>
                        </p:par>
                        <p:par>
                          <p:cTn id="26" fill="hold">
                            <p:stCondLst>
                              <p:cond delay="5500"/>
                            </p:stCondLst>
                            <p:childTnLst>
                              <p:par>
                                <p:cTn id="27" presetID="10"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2000"/>
                                        <p:tgtEl>
                                          <p:spTgt spid="14"/>
                                        </p:tgtEl>
                                      </p:cBhvr>
                                    </p:animEffect>
                                  </p:childTnLst>
                                </p:cTn>
                              </p:par>
                            </p:childTnLst>
                          </p:cTn>
                        </p:par>
                        <p:par>
                          <p:cTn id="30" fill="hold">
                            <p:stCondLst>
                              <p:cond delay="7500"/>
                            </p:stCondLst>
                            <p:childTnLst>
                              <p:par>
                                <p:cTn id="31" presetID="10" presetClass="entr" presetSubtype="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2000"/>
                                        <p:tgtEl>
                                          <p:spTgt spid="10"/>
                                        </p:tgtEl>
                                      </p:cBhvr>
                                    </p:animEffect>
                                  </p:childTnLst>
                                </p:cTn>
                              </p:par>
                            </p:childTnLst>
                          </p:cTn>
                        </p:par>
                        <p:par>
                          <p:cTn id="34" fill="hold">
                            <p:stCondLst>
                              <p:cond delay="9500"/>
                            </p:stCondLst>
                            <p:childTnLst>
                              <p:par>
                                <p:cTn id="35" presetID="10" presetClass="entr" presetSubtype="0"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2000"/>
                                        <p:tgtEl>
                                          <p:spTgt spid="24"/>
                                        </p:tgtEl>
                                      </p:cBhvr>
                                    </p:animEffect>
                                  </p:childTnLst>
                                </p:cTn>
                              </p:par>
                            </p:childTnLst>
                          </p:cTn>
                        </p:par>
                        <p:par>
                          <p:cTn id="38" fill="hold">
                            <p:stCondLst>
                              <p:cond delay="11500"/>
                            </p:stCondLst>
                            <p:childTnLst>
                              <p:par>
                                <p:cTn id="39" presetID="2" presetClass="entr" presetSubtype="4"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fill="hold"/>
                                        <p:tgtEl>
                                          <p:spTgt spid="20"/>
                                        </p:tgtEl>
                                        <p:attrNameLst>
                                          <p:attrName>ppt_x</p:attrName>
                                        </p:attrNameLst>
                                      </p:cBhvr>
                                      <p:tavLst>
                                        <p:tav tm="0">
                                          <p:val>
                                            <p:strVal val="#ppt_x"/>
                                          </p:val>
                                        </p:tav>
                                        <p:tav tm="100000">
                                          <p:val>
                                            <p:strVal val="#ppt_x"/>
                                          </p:val>
                                        </p:tav>
                                      </p:tavLst>
                                    </p:anim>
                                    <p:anim calcmode="lin" valueType="num">
                                      <p:cBhvr additive="base">
                                        <p:cTn id="4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P spid="10" grpId="0" animBg="1"/>
      <p:bldP spid="13" grpId="0" animBg="1"/>
      <p:bldP spid="14" grpId="0" animBg="1"/>
      <p:bldP spid="15" grpId="0" animBg="1"/>
      <p:bldP spid="21" grpId="0"/>
      <p:bldP spid="24" grpId="0" animBg="1"/>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descr="Martin Luther - Wikipedia"/>
          <p:cNvPicPr>
            <a:picLocks noChangeAspect="1" noChangeArrowheads="1"/>
          </p:cNvPicPr>
          <p:nvPr/>
        </p:nvPicPr>
        <p:blipFill>
          <a:blip r:embed="rId3" cstate="print"/>
          <a:srcRect/>
          <a:stretch>
            <a:fillRect/>
          </a:stretch>
        </p:blipFill>
        <p:spPr bwMode="auto">
          <a:xfrm>
            <a:off x="251520" y="1014316"/>
            <a:ext cx="3312368" cy="523956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8</a:t>
            </a:fld>
            <a:endParaRPr lang="en-US"/>
          </a:p>
        </p:txBody>
      </p:sp>
      <p:sp>
        <p:nvSpPr>
          <p:cNvPr id="16" name="Rounded Rectangle 15"/>
          <p:cNvSpPr/>
          <p:nvPr/>
        </p:nvSpPr>
        <p:spPr>
          <a:xfrm>
            <a:off x="3419872" y="620688"/>
            <a:ext cx="5616624" cy="610078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lnSpc>
                <a:spcPts val="3600"/>
              </a:lnSpc>
            </a:pPr>
            <a:r>
              <a:rPr lang="lv-LV" sz="3200" dirty="0"/>
              <a:t>Ja negribi klausīt tēvam un mātei vai pieņemt, ka tie tevi audzina, tad reiz tev vajadzēs klausīt bendem, un ja tu neklausīsi viņam, tad tev vajadzēs klausīt kaulainajai, tas ir nāvei… no kurienes rodas visi nelieši, kuri ik dienas jākar, jāvelk uz moku rata, ja ne no nepaklausības, negribēšanas ļaut Dievam sevi audzināt ar labu. </a:t>
            </a:r>
          </a:p>
        </p:txBody>
      </p:sp>
      <p:sp>
        <p:nvSpPr>
          <p:cNvPr id="10" name="Rectangle 2"/>
          <p:cNvSpPr>
            <a:spLocks noGrp="1" noChangeArrowheads="1"/>
          </p:cNvSpPr>
          <p:nvPr>
            <p:ph type="title"/>
          </p:nvPr>
        </p:nvSpPr>
        <p:spPr>
          <a:xfrm>
            <a:off x="899592" y="0"/>
            <a:ext cx="8244408" cy="619125"/>
          </a:xfrm>
        </p:spPr>
        <p:txBody>
          <a:bodyPr/>
          <a:lstStyle/>
          <a:p>
            <a:pPr marL="762000" indent="-762000" algn="l" eaLnBrk="1" hangingPunct="1">
              <a:defRPr/>
            </a:pPr>
            <a:r>
              <a:rPr lang="lv-LV" b="1" dirty="0"/>
              <a:t>Luters:</a:t>
            </a:r>
            <a:endParaRPr lang="en-US" b="1"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1442"/>
                                        </p:tgtEl>
                                        <p:attrNameLst>
                                          <p:attrName>style.visibility</p:attrName>
                                        </p:attrNameLst>
                                      </p:cBhvr>
                                      <p:to>
                                        <p:strVal val="visible"/>
                                      </p:to>
                                    </p:set>
                                    <p:animEffect transition="in" filter="fade">
                                      <p:cBhvr>
                                        <p:cTn id="12" dur="2000"/>
                                        <p:tgtEl>
                                          <p:spTgt spid="6144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ttēls 2">
            <a:extLst>
              <a:ext uri="{FF2B5EF4-FFF2-40B4-BE49-F238E27FC236}">
                <a16:creationId xmlns:a16="http://schemas.microsoft.com/office/drawing/2014/main" xmlns="" id="{DB04163D-3989-4C00-8FD2-F64A5715E49C}"/>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51520" y="1158169"/>
            <a:ext cx="3461411" cy="504212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9</a:t>
            </a:fld>
            <a:endParaRPr lang="en-US"/>
          </a:p>
        </p:txBody>
      </p:sp>
      <p:sp>
        <p:nvSpPr>
          <p:cNvPr id="16" name="Rounded Rectangle 15"/>
          <p:cNvSpPr/>
          <p:nvPr/>
        </p:nvSpPr>
        <p:spPr>
          <a:xfrm>
            <a:off x="3131840" y="620689"/>
            <a:ext cx="5904656" cy="30243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lnSpc>
                <a:spcPts val="3600"/>
              </a:lnSpc>
            </a:pPr>
            <a:r>
              <a:rPr lang="lv-LV" sz="3200" dirty="0"/>
              <a:t>Ja pats esi atstājis </a:t>
            </a:r>
            <a:r>
              <a:rPr lang="lv-LV" sz="3200" b="1" dirty="0"/>
              <a:t>novārtā</a:t>
            </a:r>
            <a:r>
              <a:rPr lang="lv-LV" sz="3200" dirty="0"/>
              <a:t> </a:t>
            </a:r>
            <a:r>
              <a:rPr lang="lv-LV" sz="3200" b="1" dirty="0"/>
              <a:t>mājas svētbrīžus </a:t>
            </a:r>
            <a:r>
              <a:rPr lang="lv-LV" sz="3200" dirty="0"/>
              <a:t>un </a:t>
            </a:r>
            <a:r>
              <a:rPr lang="lv-LV" sz="3200" b="1" dirty="0"/>
              <a:t>svētdienas dievkalpojumus</a:t>
            </a:r>
            <a:r>
              <a:rPr lang="lv-LV" sz="3200" dirty="0"/>
              <a:t>, tad nebrīnies, ka vēlāk nāksies paciest </a:t>
            </a:r>
            <a:r>
              <a:rPr lang="lv-LV" sz="3200" b="1" dirty="0"/>
              <a:t>velna plosīšanos tavā namā</a:t>
            </a:r>
            <a:r>
              <a:rPr lang="lv-LV" sz="3200" dirty="0"/>
              <a:t>!</a:t>
            </a:r>
          </a:p>
        </p:txBody>
      </p:sp>
      <p:sp>
        <p:nvSpPr>
          <p:cNvPr id="10" name="Rectangle 2"/>
          <p:cNvSpPr>
            <a:spLocks noGrp="1" noChangeArrowheads="1"/>
          </p:cNvSpPr>
          <p:nvPr>
            <p:ph type="title"/>
          </p:nvPr>
        </p:nvSpPr>
        <p:spPr>
          <a:xfrm>
            <a:off x="539552" y="0"/>
            <a:ext cx="8604448" cy="619125"/>
          </a:xfrm>
        </p:spPr>
        <p:txBody>
          <a:bodyPr/>
          <a:lstStyle/>
          <a:p>
            <a:pPr marL="762000" indent="-762000" algn="l" eaLnBrk="1" hangingPunct="1">
              <a:defRPr/>
            </a:pPr>
            <a:r>
              <a:rPr lang="lv-LV" b="1" dirty="0" err="1"/>
              <a:t>Rozenius</a:t>
            </a:r>
            <a:r>
              <a:rPr lang="lv-LV" b="1" dirty="0"/>
              <a:t>:</a:t>
            </a:r>
            <a:endParaRPr lang="en-US" b="1" dirty="0">
              <a:solidFill>
                <a:schemeClr val="tx1"/>
              </a:solidFill>
            </a:endParaRPr>
          </a:p>
        </p:txBody>
      </p:sp>
      <p:sp>
        <p:nvSpPr>
          <p:cNvPr id="6" name="Rounded Rectangle 15">
            <a:extLst>
              <a:ext uri="{FF2B5EF4-FFF2-40B4-BE49-F238E27FC236}">
                <a16:creationId xmlns:a16="http://schemas.microsoft.com/office/drawing/2014/main" xmlns="" id="{F29F121D-1390-4A8E-8399-DD2BFB27E8CC}"/>
              </a:ext>
            </a:extLst>
          </p:cNvPr>
          <p:cNvSpPr/>
          <p:nvPr/>
        </p:nvSpPr>
        <p:spPr>
          <a:xfrm>
            <a:off x="3419872" y="4077072"/>
            <a:ext cx="5616624" cy="24208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lnSpc>
                <a:spcPts val="3600"/>
              </a:lnSpc>
            </a:pPr>
            <a:r>
              <a:rPr lang="lv-LV" sz="3600" b="1" dirty="0"/>
              <a:t>Audziniet savus bērnus debesu valstībai</a:t>
            </a:r>
            <a:r>
              <a:rPr lang="lv-LV" sz="3200" dirty="0"/>
              <a:t>, </a:t>
            </a:r>
          </a:p>
          <a:p>
            <a:pPr algn="ctr">
              <a:lnSpc>
                <a:spcPts val="3600"/>
              </a:lnSpc>
            </a:pPr>
            <a:r>
              <a:rPr lang="lv-LV" sz="3200" dirty="0"/>
              <a:t>lai viņi jau agrā bērnībā iepazītu Glābēju Jēzu Kristu un Viņa Vārdu.</a:t>
            </a:r>
          </a:p>
        </p:txBody>
      </p:sp>
    </p:spTree>
    <p:extLst>
      <p:ext uri="{BB962C8B-B14F-4D97-AF65-F5344CB8AC3E}">
        <p14:creationId xmlns:p14="http://schemas.microsoft.com/office/powerpoint/2010/main" xmlns="" val="211583411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2000"/>
                                        <p:tgtEl>
                                          <p:spTgt spid="16"/>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0" grpId="0"/>
      <p:bldP spid="6"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13128</TotalTime>
  <Words>895</Words>
  <Application>Microsoft Office PowerPoint</Application>
  <PresentationFormat>On-screen Show (4:3)</PresentationFormat>
  <Paragraphs>168</Paragraphs>
  <Slides>21</Slides>
  <Notes>18</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Default Design</vt:lpstr>
      <vt:lpstr>2.Moz.20:12 Ceturtais bauslis</vt:lpstr>
      <vt:lpstr>Slide 2</vt:lpstr>
      <vt:lpstr>4. bauslis </vt:lpstr>
      <vt:lpstr>Slide 4</vt:lpstr>
      <vt:lpstr>4. bauslis </vt:lpstr>
      <vt:lpstr>Slide 6</vt:lpstr>
      <vt:lpstr>4. bauslis bērniem</vt:lpstr>
      <vt:lpstr>Luters:</vt:lpstr>
      <vt:lpstr>Rozenius:</vt:lpstr>
      <vt:lpstr>Slide 10</vt:lpstr>
      <vt:lpstr>Grūti godāt lielā vecumā</vt:lpstr>
      <vt:lpstr>Slide 12</vt:lpstr>
      <vt:lpstr>Slide 13</vt:lpstr>
      <vt:lpstr>Bauslis ar apsolījumu</vt:lpstr>
      <vt:lpstr>4. bauslis</vt:lpstr>
      <vt:lpstr>Paklausība varām</vt:lpstr>
      <vt:lpstr>2 Dieva rokas</vt:lpstr>
      <vt:lpstr>Vadītāju nicināšana</vt:lpstr>
      <vt:lpstr>Pāvils un augstais priesteris</vt:lpstr>
      <vt:lpstr>4. bauslis </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193</cp:revision>
  <dcterms:created xsi:type="dcterms:W3CDTF">2010-10-07T14:46:11Z</dcterms:created>
  <dcterms:modified xsi:type="dcterms:W3CDTF">2024-07-07T08:43:24Z</dcterms:modified>
</cp:coreProperties>
</file>